
<file path=[Content_Types].xml><?xml version="1.0" encoding="utf-8"?>
<Types xmlns="http://schemas.openxmlformats.org/package/2006/content-types">
  <Override PartName="/ppt/theme/theme18.xml" ContentType="application/vnd.openxmlformats-officedocument.theme+xml"/>
  <Override PartName="/ppt/slideLayouts/slideLayout149.xml" ContentType="application/vnd.openxmlformats-officedocument.presentationml.slideLayout+xml"/>
  <Override PartName="/ppt/slideLayouts/slideLayout41.xml" ContentType="application/vnd.openxmlformats-officedocument.presentationml.slideLayout+xml"/>
  <Override PartName="/ppt/slideLayouts/slideLayout99.xml" ContentType="application/vnd.openxmlformats-officedocument.presentationml.slideLayout+xml"/>
  <Override PartName="/ppt/slideLayouts/slideLayout162.xml" ContentType="application/vnd.openxmlformats-officedocument.presentationml.slideLayout+xml"/>
  <Override PartName="/ppt/slideLayouts/slideLayout35.xml" ContentType="application/vnd.openxmlformats-officedocument.presentationml.slideLayout+xml"/>
  <Override PartName="/ppt/slideMasters/slideMaster28.xml" ContentType="application/vnd.openxmlformats-officedocument.presentationml.slideMaster+xml"/>
  <Override PartName="/ppt/slideMasters/slideMaster9.xml" ContentType="application/vnd.openxmlformats-officedocument.presentationml.slideMaster+xml"/>
  <Override PartName="/ppt/slideLayouts/slideLayout127.xml" ContentType="application/vnd.openxmlformats-officedocument.presentationml.slideLayout+xml"/>
  <Override PartName="/ppt/slideLayouts/slideLayout140.xml" ContentType="application/vnd.openxmlformats-officedocument.presentationml.slideLayout+xml"/>
  <Override PartName="/ppt/slideLayouts/slideLayout77.xml" ContentType="application/vnd.openxmlformats-officedocument.presentationml.slideLayout+xml"/>
  <Override PartName="/ppt/theme/theme44.xml" ContentType="application/vnd.openxmlformats-officedocument.theme+xml"/>
  <Override PartName="/ppt/slideLayouts/slideLayout13.xml" ContentType="application/vnd.openxmlformats-officedocument.presentationml.slideLayout+xml"/>
  <Override PartName="/ppt/theme/theme38.xml" ContentType="application/vnd.openxmlformats-officedocument.theme+xml"/>
  <Override PartName="/ppt/slideLayouts/slideLayout105.xml" ContentType="application/vnd.openxmlformats-officedocument.presentationml.slideLayout+xml"/>
  <Override PartName="/ppt/slideLayouts/slideLayout55.xml" ContentType="application/vnd.openxmlformats-officedocument.presentationml.slideLayout+xml"/>
  <Override PartName="/ppt/theme/theme22.xml" ContentType="application/vnd.openxmlformats-officedocument.theme+xml"/>
  <Override PartName="/ppt/slideMasters/slideMaster48.xml" ContentType="application/vnd.openxmlformats-officedocument.presentationml.slideMaster+xml"/>
  <Override PartName="/ppt/theme/theme16.xml" ContentType="application/vnd.openxmlformats-officedocument.theme+xml"/>
  <Override PartName="/ppt/slideLayouts/slideLayout160.xml" ContentType="application/vnd.openxmlformats-officedocument.presentationml.slideLayout+xml"/>
  <Override PartName="/ppt/slideLayouts/slideLayout97.xml" ContentType="application/vnd.openxmlformats-officedocument.presentationml.slideLayout+xml"/>
  <Override PartName="/ppt/slideLayouts/slideLayout33.xml" ContentType="application/vnd.openxmlformats-officedocument.presentationml.slideLayout+xml"/>
  <Override PartName="/ppt/slideMasters/slideMaster26.xml" ContentType="application/vnd.openxmlformats-officedocument.presentationml.slideMaster+xml"/>
  <Override PartName="/ppt/slideMasters/slideMaster7.xml" ContentType="application/vnd.openxmlformats-officedocument.presentationml.slideMaster+xml"/>
  <Override PartName="/ppt/slideLayouts/slideLayout125.xml" ContentType="application/vnd.openxmlformats-officedocument.presentationml.slideLayout+xml"/>
  <Override PartName="/ppt/slideLayouts/slideLayout75.xml" ContentType="application/vnd.openxmlformats-officedocument.presentationml.slideLayout+xml"/>
  <Override PartName="/ppt/theme/theme42.xml" ContentType="application/vnd.openxmlformats-officedocument.theme+xml"/>
  <Default Extension="xml" ContentType="application/xml"/>
  <Override PartName="/ppt/slideLayouts/slideLayout119.xml" ContentType="application/vnd.openxmlformats-officedocument.presentationml.slideLayout+xml"/>
  <Override PartName="/ppt/slideLayouts/slideLayout11.xml" ContentType="application/vnd.openxmlformats-officedocument.presentationml.slideLayout+xml"/>
  <Override PartName="/ppt/theme/theme36.xml" ContentType="application/vnd.openxmlformats-officedocument.theme+xml"/>
  <Override PartName="/ppt/slideLayouts/slideLayout103.xml" ContentType="application/vnd.openxmlformats-officedocument.presentationml.slideLayout+xml"/>
  <Override PartName="/ppt/slideLayouts/slideLayout53.xml" ContentType="application/vnd.openxmlformats-officedocument.presentationml.slideLayout+xml"/>
  <Override PartName="/ppt/theme/theme20.xml" ContentType="application/vnd.openxmlformats-officedocument.theme+xml"/>
  <Override PartName="/ppt/slideMasters/slideMaster46.xml" ContentType="application/vnd.openxmlformats-officedocument.presentationml.slideMaster+xml"/>
  <Override PartName="/ppt/theme/theme14.xml" ContentType="application/vnd.openxmlformats-officedocument.theme+xml"/>
  <Override PartName="/ppt/slideLayouts/slideLayout95.xml" ContentType="application/vnd.openxmlformats-officedocument.presentationml.slideLayout+xml"/>
  <Override PartName="/ppt/slideLayouts/slideLayout139.xml" ContentType="application/vnd.openxmlformats-officedocument.presentationml.slideLayout+xml"/>
  <Override PartName="/ppt/slideLayouts/slideLayout31.xml" ContentType="application/vnd.openxmlformats-officedocument.presentationml.slideLayout+xml"/>
  <Override PartName="/ppt/slideMasters/slideMaster24.xml" ContentType="application/vnd.openxmlformats-officedocument.presentationml.slideMaster+xml"/>
  <Override PartName="/ppt/slideMasters/slideMaster5.xml" ContentType="application/vnd.openxmlformats-officedocument.presentationml.slideMaster+xml"/>
  <Override PartName="/ppt/slideMasters/slideMaster18.xml" ContentType="application/vnd.openxmlformats-officedocument.presentationml.slideMaster+xml"/>
  <Override PartName="/ppt/slideLayouts/slideLayout73.xml" ContentType="application/vnd.openxmlformats-officedocument.presentationml.slideLayout+xml"/>
  <Override PartName="/ppt/slideLayouts/slideLayout117.xml" ContentType="application/vnd.openxmlformats-officedocument.presentationml.slideLayout+xml"/>
  <Override PartName="/ppt/theme/theme34.xml" ContentType="application/vnd.openxmlformats-officedocument.theme+xml"/>
  <Override PartName="/ppt/notesSlides/notesSlide7.xml" ContentType="application/vnd.openxmlformats-officedocument.presentationml.notesSlide+xml"/>
  <Override PartName="/ppt/slideLayouts/slideLayout101.xml" ContentType="application/vnd.openxmlformats-officedocument.presentationml.slideLayout+xml"/>
  <Override PartName="/ppt/slides/slide9.xml" ContentType="application/vnd.openxmlformats-officedocument.presentationml.slide+xml"/>
  <Override PartName="/ppt/slideLayouts/slideLayout159.xml" ContentType="application/vnd.openxmlformats-officedocument.presentationml.slideLayout+xml"/>
  <Default Extension="jpeg" ContentType="image/jpeg"/>
  <Override PartName="/ppt/slideLayouts/slideLayout51.xml" ContentType="application/vnd.openxmlformats-officedocument.presentationml.slideLayout+xml"/>
  <Override PartName="/ppt/slideMasters/slideMaster44.xml" ContentType="application/vnd.openxmlformats-officedocument.presentationml.slideMaster+xml"/>
  <Override PartName="/ppt/theme/theme12.xml" ContentType="application/vnd.openxmlformats-officedocument.theme+xml"/>
  <Override PartName="/ppt/slideMasters/slideMaster38.xml" ContentType="application/vnd.openxmlformats-officedocument.presentationml.slideMaster+xml"/>
  <Override PartName="/ppt/slideLayouts/slideLayout93.xml" ContentType="application/vnd.openxmlformats-officedocument.presentationml.slideLayout+xml"/>
  <Override PartName="/ppt/slideLayouts/slideLayout137.xml" ContentType="application/vnd.openxmlformats-officedocument.presentationml.slideLayout+xml"/>
  <Override PartName="/ppt/slideLayouts/slideLayout87.xml" ContentType="application/vnd.openxmlformats-officedocument.presentationml.slideLayout+xml"/>
  <Override PartName="/ppt/theme/theme54.xml" ContentType="application/vnd.openxmlformats-officedocument.theme+xml"/>
  <Override PartName="/ppt/slideMasters/slideMaster22.xml" ContentType="application/vnd.openxmlformats-officedocument.presentationml.slideMaster+xml"/>
  <Override PartName="/docProps/app.xml" ContentType="application/vnd.openxmlformats-officedocument.extended-properties+xml"/>
  <Override PartName="/ppt/slideMasters/slideMaster3.xml" ContentType="application/vnd.openxmlformats-officedocument.presentationml.slideMaster+xml"/>
  <Override PartName="/ppt/slideMasters/slideMaster16.xml" ContentType="application/vnd.openxmlformats-officedocument.presentationml.slideMaster+xml"/>
  <Override PartName="/ppt/slideLayouts/slideLayout8.xml" ContentType="application/vnd.openxmlformats-officedocument.presentationml.slideLayout+xml"/>
  <Override PartName="/ppt/slideLayouts/slideLayout71.xml" ContentType="application/vnd.openxmlformats-officedocument.presentationml.slideLayout+xml"/>
  <Override PartName="/ppt/slideLayouts/slideLayout115.xml" ContentType="application/vnd.openxmlformats-officedocument.presentationml.slideLayout+xml"/>
  <Override PartName="/ppt/theme/theme32.xml" ContentType="application/vnd.openxmlformats-officedocument.theme+xml"/>
  <Override PartName="/ppt/notesSlides/notesSlide5.xml" ContentType="application/vnd.openxmlformats-officedocument.presentationml.notesSlide+xml"/>
  <Override PartName="/ppt/slides/slide7.xml" ContentType="application/vnd.openxmlformats-officedocument.presentationml.slide+xml"/>
  <Override PartName="/ppt/slideLayouts/slideLayout157.xml" ContentType="application/vnd.openxmlformats-officedocument.presentationml.slideLayout+xml"/>
  <Override PartName="/ppt/slideMasters/slideMaster42.xml" ContentType="application/vnd.openxmlformats-officedocument.presentationml.slideMaster+xml"/>
  <Override PartName="/ppt/theme/theme10.xml" ContentType="application/vnd.openxmlformats-officedocument.theme+xml"/>
  <Override PartName="/ppt/slideMasters/slideMaster36.xml" ContentType="application/vnd.openxmlformats-officedocument.presentationml.slideMaster+xml"/>
  <Override PartName="/ppt/slideLayouts/slideLayout91.xml" ContentType="application/vnd.openxmlformats-officedocument.presentationml.slideLayout+xml"/>
  <Override PartName="/ppt/slideLayouts/slideLayout135.xml" ContentType="application/vnd.openxmlformats-officedocument.presentationml.slideLayout+xml"/>
  <Override PartName="/ppt/slideLayouts/slideLayout85.xml" ContentType="application/vnd.openxmlformats-officedocument.presentationml.slideLayout+xml"/>
  <Override PartName="/ppt/theme/theme52.xml" ContentType="application/vnd.openxmlformats-officedocument.theme+xml"/>
  <Override PartName="/ppt/slideMasters/slideMaster20.xml" ContentType="application/vnd.openxmlformats-officedocument.presentationml.slideMaster+xml"/>
  <Override PartName="/ppt/slideMasters/slideMaster1.xml" ContentType="application/vnd.openxmlformats-officedocument.presentationml.slideMaster+xml"/>
  <Override PartName="/ppt/theme/theme9.xml" ContentType="application/vnd.openxmlformats-officedocument.theme+xml"/>
  <Override PartName="/ppt/embeddings/oleObject2.bin" ContentType="application/vnd.openxmlformats-officedocument.oleObject"/>
  <Override PartName="/ppt/slideMasters/slideMaster14.xml" ContentType="application/vnd.openxmlformats-officedocument.presentationml.slideMaster+xml"/>
  <Override PartName="/ppt/slideLayouts/slideLayout6.xml" ContentType="application/vnd.openxmlformats-officedocument.presentationml.slideLayout+xml"/>
  <Override PartName="/ppt/handoutMasters/handoutMaster1.xml" ContentType="application/vnd.openxmlformats-officedocument.presentationml.handoutMaster+xml"/>
  <Override PartName="/ppt/slideLayouts/slideLayout113.xml" ContentType="application/vnd.openxmlformats-officedocument.presentationml.slideLayout+xml"/>
  <Override PartName="/ppt/slideLayouts/slideLayout63.xml" ContentType="application/vnd.openxmlformats-officedocument.presentationml.slideLayout+xml"/>
  <Override PartName="/ppt/theme/theme30.xml" ContentType="application/vnd.openxmlformats-officedocument.theme+xml"/>
  <Override PartName="/ppt/notesSlides/notesSlide3.xml" ContentType="application/vnd.openxmlformats-officedocument.presentationml.notesSlide+xml"/>
  <Override PartName="/ppt/slides/slide5.xml" ContentType="application/vnd.openxmlformats-officedocument.presentationml.slide+xml"/>
  <Override PartName="/ppt/slides/slide17.xml" ContentType="application/vnd.openxmlformats-officedocument.presentationml.slide+xml"/>
  <Override PartName="/ppt/slideLayouts/slideLayout155.xml" ContentType="application/vnd.openxmlformats-officedocument.presentationml.slideLayout+xml"/>
  <Override PartName="/ppt/slideMasters/slideMaster40.xml" ContentType="application/vnd.openxmlformats-officedocument.presentationml.slideMaster+xml"/>
  <Override PartName="/ppt/slideLayouts/slideLayout28.xml" ContentType="application/vnd.openxmlformats-officedocument.presentationml.slideLayout+xml"/>
  <Override PartName="/ppt/slideMasters/slideMaster34.xml" ContentType="application/vnd.openxmlformats-officedocument.presentationml.slideMaster+xml"/>
  <Override PartName="/ppt/slideLayouts/slideLayout133.xml" ContentType="application/vnd.openxmlformats-officedocument.presentationml.slideLayout+xml"/>
  <Override PartName="/ppt/slideLayouts/slideLayout83.xml" ContentType="application/vnd.openxmlformats-officedocument.presentationml.slideLayout+xml"/>
  <Override PartName="/ppt/theme/theme50.xml" ContentType="application/vnd.openxmlformats-officedocument.theme+xml"/>
  <Override PartName="/ppt/theme/theme7.xml" ContentType="application/vnd.openxmlformats-officedocument.theme+xml"/>
  <Override PartName="/ppt/slideMasters/slideMaster12.xml" ContentType="application/vnd.openxmlformats-officedocument.presentationml.slideMaster+xml"/>
  <Override PartName="/ppt/slideLayouts/slideLayout4.xml" ContentType="application/vnd.openxmlformats-officedocument.presentationml.slideLayout+xml"/>
  <Override PartName="/ppt/slideLayouts/slideLayout111.xml" ContentType="application/vnd.openxmlformats-officedocument.presentationml.slideLayout+xml"/>
  <Override PartName="/ppt/slideLayouts/slideLayout48.xml" ContentType="application/vnd.openxmlformats-officedocument.presentationml.slideLayout+xml"/>
  <Override PartName="/ppt/slideLayouts/slideLayout61.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5.xml" ContentType="application/vnd.openxmlformats-officedocument.presentationml.slide+xml"/>
  <Override PartName="/ppt/slideLayouts/slideLayout153.xml" ContentType="application/vnd.openxmlformats-officedocument.presentationml.slideLayout+xml"/>
  <Override PartName="/ppt/slideLayouts/slideLayout147.xml" ContentType="application/vnd.openxmlformats-officedocument.presentationml.slideLayout+xml"/>
  <Override PartName="/ppt/slideLayouts/slideLayout26.xml" ContentType="application/vnd.openxmlformats-officedocument.presentationml.slideLayout+xml"/>
  <Override PartName="/ppt/slideMasters/slideMaster32.xml" ContentType="application/vnd.openxmlformats-officedocument.presentationml.slideMaster+xml"/>
  <Override PartName="/ppt/slideLayouts/slideLayout131.xml" ContentType="application/vnd.openxmlformats-officedocument.presentationml.slideLayout+xml"/>
  <Override PartName="/ppt/slideLayouts/slideLayout68.xml" ContentType="application/vnd.openxmlformats-officedocument.presentationml.slideLayout+xml"/>
  <Override PartName="/ppt/slideLayouts/slideLayout81.xml" ContentType="application/vnd.openxmlformats-officedocument.presentationml.slideLayout+xml"/>
  <Override PartName="/ppt/notesSlides/notesSlide8.xml" ContentType="application/vnd.openxmlformats-officedocument.presentationml.notesSlide+xml"/>
  <Override PartName="/ppt/theme/theme5.xml" ContentType="application/vnd.openxmlformats-officedocument.theme+xml"/>
  <Override PartName="/ppt/theme/theme29.xml" ContentType="application/vnd.openxmlformats-officedocument.theme+xml"/>
  <Override PartName="/ppt/notesSlides/notesSlide16.xml" ContentType="application/vnd.openxmlformats-officedocument.presentationml.notesSlide+xml"/>
  <Override PartName="/ppt/slideMasters/slideMaster10.xml" ContentType="application/vnd.openxmlformats-officedocument.presentationml.slideMaster+xml"/>
  <Override PartName="/ppt/slideLayouts/slideLayout2.xml" ContentType="application/vnd.openxmlformats-officedocument.presentationml.slideLayout+xml"/>
  <Override PartName="/ppt/slideLayouts/slideLayout46.xml" ContentType="application/vnd.openxmlformats-officedocument.presentationml.slideLayout+xml"/>
  <Override PartName="/ppt/slideMasters/slideMaster52.xml" ContentType="application/vnd.openxmlformats-officedocument.presentationml.slideMaster+xml"/>
  <Override PartName="/ppt/slides/slide1.xml" ContentType="application/vnd.openxmlformats-officedocument.presentationml.slide+xml"/>
  <Override PartName="/ppt/slides/slide13.xml" ContentType="application/vnd.openxmlformats-officedocument.presentationml.slide+xml"/>
  <Override PartName="/ppt/slideLayouts/slideLayout151.xml" ContentType="application/vnd.openxmlformats-officedocument.presentationml.slideLayout+xml"/>
  <Override PartName="/ppt/slideLayouts/slideLayout145.xml" ContentType="application/vnd.openxmlformats-officedocument.presentationml.slideLayout+xml"/>
  <Override PartName="/ppt/slideLayouts/slideLayout24.xml" ContentType="application/vnd.openxmlformats-officedocument.presentationml.slideLayout+xml"/>
  <Override PartName="/ppt/theme/theme49.xml" ContentType="application/vnd.openxmlformats-officedocument.theme+xml"/>
  <Override PartName="/ppt/slideMasters/slideMaster30.xml" ContentType="application/vnd.openxmlformats-officedocument.presentationml.slideMaster+xml"/>
  <Override PartName="/ppt/slideLayouts/slideLayout18.xml" ContentType="application/vnd.openxmlformats-officedocument.presentationml.slideLayout+xml"/>
  <Override PartName="/ppt/slideLayouts/slideLayout66.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theme/theme27.xml" ContentType="application/vnd.openxmlformats-officedocument.theme+xml"/>
  <Override PartName="/ppt/theme/theme40.xml" ContentType="application/vnd.openxmlformats-officedocument.theme+xml"/>
  <Override PartName="/ppt/notesSlides/notesSlide14.xml" ContentType="application/vnd.openxmlformats-officedocument.presentationml.notesSlide+xml"/>
  <Override PartName="/ppt/viewProps.xml" ContentType="application/vnd.openxmlformats-officedocument.presentationml.viewProps+xml"/>
  <Override PartName="/ppt/slideLayouts/slideLayout165.xml" ContentType="application/vnd.openxmlformats-officedocument.presentationml.slideLayout+xml"/>
  <Override PartName="/ppt/slideLayouts/slideLayout44.xml" ContentType="application/vnd.openxmlformats-officedocument.presentationml.slideLayout+xml"/>
  <Override PartName="/ppt/slideMasters/slideMaster50.xml" ContentType="application/vnd.openxmlformats-officedocument.presentationml.slideMaster+xml"/>
  <Override PartName="/ppt/slideLayouts/slideLayout38.xml" ContentType="application/vnd.openxmlformats-officedocument.presentationml.slideLayout+xml"/>
  <Override PartName="/docProps/core.xml" ContentType="application/vnd.openxmlformats-package.core-properties+xml"/>
  <Override PartName="/ppt/slides/slide11.xml" ContentType="application/vnd.openxmlformats-officedocument.presentationml.slide+xml"/>
  <Override PartName="/ppt/slideLayouts/slideLayout143.xml" ContentType="application/vnd.openxmlformats-officedocument.presentationml.slideLayout+xml"/>
  <Override PartName="/ppt/slideLayouts/slideLayout22.xml" ContentType="application/vnd.openxmlformats-officedocument.presentationml.slideLayout+xml"/>
  <Override PartName="/ppt/theme/theme47.xml" ContentType="application/vnd.openxmlformats-officedocument.theme+xml"/>
  <Override PartName="/ppt/slideLayouts/slideLayout16.xml" ContentType="application/vnd.openxmlformats-officedocument.presentationml.slideLayout+xml"/>
  <Override PartName="/ppt/slideLayouts/slideLayout108.xml" ContentType="application/vnd.openxmlformats-officedocument.presentationml.slideLayout+xml"/>
  <Override PartName="/ppt/slideLayouts/slideLayout121.xml" ContentType="application/vnd.openxmlformats-officedocument.presentationml.slideLayout+xml"/>
  <Override PartName="/ppt/theme/theme1.xml" ContentType="application/vnd.openxmlformats-officedocument.theme+xml"/>
  <Override PartName="/ppt/theme/theme25.xml" ContentType="application/vnd.openxmlformats-officedocument.theme+xml"/>
  <Override PartName="/ppt/slideLayouts/slideLayout58.xml" ContentType="application/vnd.openxmlformats-officedocument.presentationml.slideLayout+xml"/>
  <Override PartName="/ppt/notesSlides/notesSlide12.xml" ContentType="application/vnd.openxmlformats-officedocument.presentationml.notesSlide+xml"/>
  <Override PartName="/ppt/theme/theme19.xml" ContentType="application/vnd.openxmlformats-officedocument.theme+xml"/>
  <Override PartName="/ppt/slideLayouts/slideLayout163.xml" ContentType="application/vnd.openxmlformats-officedocument.presentationml.slideLayout+xml"/>
  <Override PartName="/ppt/slideLayouts/slideLayout42.xml" ContentType="application/vnd.openxmlformats-officedocument.presentationml.slideLayout+xml"/>
  <Override PartName="/ppt/slideLayouts/slideLayout36.xml" ContentType="application/vnd.openxmlformats-officedocument.presentationml.slideLayout+xml"/>
  <Override PartName="/ppt/slideMasters/slideMaster29.xml" ContentType="application/vnd.openxmlformats-officedocument.presentationml.slideMaster+xml"/>
  <Override PartName="/ppt/slideLayouts/slideLayout128.xml" ContentType="application/vnd.openxmlformats-officedocument.presentationml.slideLayout+xml"/>
  <Override PartName="/ppt/slideLayouts/slideLayout141.xml" ContentType="application/vnd.openxmlformats-officedocument.presentationml.slideLayout+xml"/>
  <Override PartName="/ppt/slideLayouts/slideLayout20.xml" ContentType="application/vnd.openxmlformats-officedocument.presentationml.slideLayout+xml"/>
  <Override PartName="/ppt/slideLayouts/slideLayout78.xml" ContentType="application/vnd.openxmlformats-officedocument.presentationml.slideLayout+xml"/>
  <Override PartName="/ppt/theme/theme45.xml" ContentType="application/vnd.openxmlformats-officedocument.theme+xml"/>
  <Override PartName="/ppt/slideLayouts/slideLayout14.xml" ContentType="application/vnd.openxmlformats-officedocument.presentationml.slideLayout+xml"/>
  <Override PartName="/ppt/theme/theme39.xml" ContentType="application/vnd.openxmlformats-officedocument.theme+xml"/>
  <Override PartName="/ppt/slideLayouts/slideLayout106.xml" ContentType="application/vnd.openxmlformats-officedocument.presentationml.slideLayout+xml"/>
  <Override PartName="/ppt/slideLayouts/slideLayout56.xml" ContentType="application/vnd.openxmlformats-officedocument.presentationml.slideLayout+xml"/>
  <Override PartName="/ppt/theme/theme23.xml" ContentType="application/vnd.openxmlformats-officedocument.theme+xml"/>
  <Override PartName="/ppt/slideMasters/slideMaster49.xml" ContentType="application/vnd.openxmlformats-officedocument.presentationml.slideMaster+xml"/>
  <Override PartName="/ppt/theme/theme17.xml" ContentType="application/vnd.openxmlformats-officedocument.theme+xml"/>
  <Override PartName="/ppt/slideLayouts/slideLayout161.xml" ContentType="application/vnd.openxmlformats-officedocument.presentationml.slideLayout+xml"/>
  <Override PartName="/ppt/slideLayouts/slideLayout40.xml" ContentType="application/vnd.openxmlformats-officedocument.presentationml.slideLayout+xml"/>
  <Override PartName="/ppt/slideLayouts/slideLayout98.xml" ContentType="application/vnd.openxmlformats-officedocument.presentationml.slideLayout+xml"/>
  <Override PartName="/ppt/slideLayouts/slideLayout34.xml" ContentType="application/vnd.openxmlformats-officedocument.presentationml.slideLayout+xml"/>
  <Override PartName="/ppt/slideMasters/slideMaster27.xml" ContentType="application/vnd.openxmlformats-officedocument.presentationml.slideMaster+xml"/>
  <Override PartName="/ppt/slideMasters/slideMaster8.xml" ContentType="application/vnd.openxmlformats-officedocument.presentationml.slideMaster+xml"/>
  <Override PartName="/ppt/slideLayouts/slideLayout126.xml" ContentType="application/vnd.openxmlformats-officedocument.presentationml.slideLayout+xml"/>
  <Override PartName="/ppt/slideLayouts/slideLayout76.xml" ContentType="application/vnd.openxmlformats-officedocument.presentationml.slideLayout+xml"/>
  <Override PartName="/ppt/theme/theme43.xml" ContentType="application/vnd.openxmlformats-officedocument.theme+xml"/>
  <Override PartName="/ppt/slideLayouts/slideLayout12.xml" ContentType="application/vnd.openxmlformats-officedocument.presentationml.slideLayout+xml"/>
  <Override PartName="/ppt/theme/theme37.xml" ContentType="application/vnd.openxmlformats-officedocument.theme+xml"/>
  <Override PartName="/ppt/slideLayouts/slideLayout104.xml" ContentType="application/vnd.openxmlformats-officedocument.presentationml.slideLayout+xml"/>
  <Override PartName="/ppt/slideLayouts/slideLayout54.xml" ContentType="application/vnd.openxmlformats-officedocument.presentationml.slideLayout+xml"/>
  <Override PartName="/ppt/theme/theme21.xml" ContentType="application/vnd.openxmlformats-officedocument.theme+xml"/>
  <Override PartName="/ppt/commentAuthors.xml" ContentType="application/vnd.openxmlformats-officedocument.presentationml.commentAuthors+xml"/>
  <Override PartName="/ppt/slideMasters/slideMaster47.xml" ContentType="application/vnd.openxmlformats-officedocument.presentationml.slideMaster+xml"/>
  <Override PartName="/docProps/custom.xml" ContentType="application/vnd.openxmlformats-officedocument.custom-properties+xml"/>
  <Override PartName="/ppt/theme/theme15.xml" ContentType="application/vnd.openxmlformats-officedocument.theme+xml"/>
  <Override PartName="/ppt/slideLayouts/slideLayout96.xml" ContentType="application/vnd.openxmlformats-officedocument.presentationml.slideLayout+xml"/>
  <Override PartName="/ppt/slideLayouts/slideLayout32.xml" ContentType="application/vnd.openxmlformats-officedocument.presentationml.slideLayout+xml"/>
  <Override PartName="/ppt/notesMasters/notesMaster1.xml" ContentType="application/vnd.openxmlformats-officedocument.presentationml.notesMaster+xml"/>
  <Override PartName="/ppt/slideMasters/slideMaster25.xml" ContentType="application/vnd.openxmlformats-officedocument.presentationml.slideMaster+xml"/>
  <Override PartName="/ppt/slideMasters/slideMaster6.xml" ContentType="application/vnd.openxmlformats-officedocument.presentationml.slideMaster+xml"/>
  <Override PartName="/ppt/slideMasters/slideMaster19.xml" ContentType="application/vnd.openxmlformats-officedocument.presentationml.slideMaster+xml"/>
  <Override PartName="/ppt/slideLayouts/slideLayout74.xml" ContentType="application/vnd.openxmlformats-officedocument.presentationml.slideLayout+xml"/>
  <Override PartName="/ppt/slideLayouts/slideLayout118.xml" ContentType="application/vnd.openxmlformats-officedocument.presentationml.slideLayout+xml"/>
  <Override PartName="/ppt/slideLayouts/slideLayout10.xml" ContentType="application/vnd.openxmlformats-officedocument.presentationml.slideLayout+xml"/>
  <Override PartName="/ppt/theme/theme35.xml" ContentType="application/vnd.openxmlformats-officedocument.theme+xml"/>
  <Override PartName="/ppt/presentation.xml" ContentType="application/vnd.openxmlformats-officedocument.presentationml.presentation.main+xml"/>
  <Override PartName="/ppt/slideLayouts/slideLayout102.xml" ContentType="application/vnd.openxmlformats-officedocument.presentationml.slideLayout+xml"/>
  <Override PartName="/ppt/slideLayouts/slideLayout52.xml" ContentType="application/vnd.openxmlformats-officedocument.presentationml.slideLayout+xml"/>
  <Override PartName="/ppt/slideMasters/slideMaster45.xml" ContentType="application/vnd.openxmlformats-officedocument.presentationml.slideMaster+xml"/>
  <Override PartName="/ppt/theme/theme13.xml" ContentType="application/vnd.openxmlformats-officedocument.theme+xml"/>
  <Override PartName="/ppt/slideMasters/slideMaster39.xml" ContentType="application/vnd.openxmlformats-officedocument.presentationml.slideMaster+xml"/>
  <Override PartName="/ppt/slideLayouts/slideLayout94.xml" ContentType="application/vnd.openxmlformats-officedocument.presentationml.slideLayout+xml"/>
  <Override PartName="/ppt/slideLayouts/slideLayout138.xml" ContentType="application/vnd.openxmlformats-officedocument.presentationml.slideLayout+xml"/>
  <Override PartName="/ppt/slideLayouts/slideLayout30.xml" ContentType="application/vnd.openxmlformats-officedocument.presentationml.slideLayout+xml"/>
  <Override PartName="/ppt/slideLayouts/slideLayout88.xml" ContentType="application/vnd.openxmlformats-officedocument.presentationml.slideLayout+xml"/>
  <Override PartName="/ppt/theme/theme55.xml" ContentType="application/vnd.openxmlformats-officedocument.theme+xml"/>
  <Override PartName="/ppt/slideMasters/slideMaster23.xml" ContentType="application/vnd.openxmlformats-officedocument.presentationml.slideMaster+xml"/>
  <Override PartName="/ppt/slideMasters/slideMaster4.xml" ContentType="application/vnd.openxmlformats-officedocument.presentationml.slideMaster+xml"/>
  <Override PartName="/ppt/slideMasters/slideMaster17.xml" ContentType="application/vnd.openxmlformats-officedocument.presentationml.slideMaster+xml"/>
  <Override PartName="/ppt/slideLayouts/slideLayout72.xml" ContentType="application/vnd.openxmlformats-officedocument.presentationml.slideLayout+xml"/>
  <Override PartName="/ppt/slideLayouts/slideLayout9.xml" ContentType="application/vnd.openxmlformats-officedocument.presentationml.slideLayout+xml"/>
  <Override PartName="/ppt/slideLayouts/slideLayout116.xml" ContentType="application/vnd.openxmlformats-officedocument.presentationml.slideLayout+xml"/>
  <Override PartName="/ppt/theme/theme33.xml" ContentType="application/vnd.openxmlformats-officedocument.theme+xml"/>
  <Override PartName="/ppt/notesSlides/notesSlide6.xml" ContentType="application/vnd.openxmlformats-officedocument.presentationml.notesSlide+xml"/>
  <Override PartName="/ppt/slideLayouts/slideLayout100.xml" ContentType="application/vnd.openxmlformats-officedocument.presentationml.slideLayout+xml"/>
  <Override PartName="/ppt/slides/slide8.xml" ContentType="application/vnd.openxmlformats-officedocument.presentationml.slide+xml"/>
  <Override PartName="/ppt/slideLayouts/slideLayout158.xml" ContentType="application/vnd.openxmlformats-officedocument.presentationml.slideLayout+xml"/>
  <Override PartName="/ppt/slideLayouts/slideLayout50.xml" ContentType="application/vnd.openxmlformats-officedocument.presentationml.slideLayout+xml"/>
  <Override PartName="/ppt/slideMasters/slideMaster43.xml" ContentType="application/vnd.openxmlformats-officedocument.presentationml.slideMaster+xml"/>
  <Override PartName="/ppt/theme/theme11.xml" ContentType="application/vnd.openxmlformats-officedocument.theme+xml"/>
  <Override PartName="/ppt/slideMasters/slideMaster37.xml" ContentType="application/vnd.openxmlformats-officedocument.presentationml.slideMaster+xml"/>
  <Override PartName="/ppt/slideLayouts/slideLayout92.xml" ContentType="application/vnd.openxmlformats-officedocument.presentationml.slideLayout+xml"/>
  <Override PartName="/ppt/slideLayouts/slideLayout136.xml" ContentType="application/vnd.openxmlformats-officedocument.presentationml.slideLayout+xml"/>
  <Override PartName="/ppt/slideLayouts/slideLayout86.xml" ContentType="application/vnd.openxmlformats-officedocument.presentationml.slideLayout+xml"/>
  <Override PartName="/ppt/theme/theme53.xml" ContentType="application/vnd.openxmlformats-officedocument.theme+xml"/>
  <Override PartName="/ppt/slideMasters/slideMaster21.xml" ContentType="application/vnd.openxmlformats-officedocument.presentationml.slideMaster+xml"/>
  <Override PartName="/ppt/slideMasters/slideMaster2.xml" ContentType="application/vnd.openxmlformats-officedocument.presentationml.slideMaster+xml"/>
  <Override PartName="/ppt/embeddings/oleObject3.bin" ContentType="application/vnd.openxmlformats-officedocument.oleObject"/>
  <Override PartName="/ppt/slideMasters/slideMaster15.xml" ContentType="application/vnd.openxmlformats-officedocument.presentationml.slideMaster+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114.xml" ContentType="application/vnd.openxmlformats-officedocument.presentationml.slideLayout+xml"/>
  <Override PartName="/ppt/slideLayouts/slideLayout64.xml" ContentType="application/vnd.openxmlformats-officedocument.presentationml.slideLayout+xml"/>
  <Override PartName="/ppt/theme/theme31.xml" ContentType="application/vnd.openxmlformats-officedocument.theme+xml"/>
  <Override PartName="/ppt/notesSlides/notesSlide4.xml" ContentType="application/vnd.openxmlformats-officedocument.presentationml.notesSlide+xml"/>
  <Override PartName="/ppt/slides/slide6.xml" ContentType="application/vnd.openxmlformats-officedocument.presentationml.slide+xml"/>
  <Override PartName="/ppt/slideLayouts/slideLayout156.xml" ContentType="application/vnd.openxmlformats-officedocument.presentationml.slideLayout+xml"/>
  <Override PartName="/ppt/slideMasters/slideMaster41.xml" ContentType="application/vnd.openxmlformats-officedocument.presentationml.slideMaster+xml"/>
  <Override PartName="/ppt/slideLayouts/slideLayout29.xml" ContentType="application/vnd.openxmlformats-officedocument.presentationml.slideLayout+xml"/>
  <Default Extension="vml" ContentType="application/vnd.openxmlformats-officedocument.vmlDrawing"/>
  <Override PartName="/ppt/slideMasters/slideMaster35.xml" ContentType="application/vnd.openxmlformats-officedocument.presentationml.slideMaster+xml"/>
  <Override PartName="/ppt/slideLayouts/slideLayout90.xml" ContentType="application/vnd.openxmlformats-officedocument.presentationml.slideLayout+xml"/>
  <Override PartName="/ppt/slideLayouts/slideLayout134.xml" ContentType="application/vnd.openxmlformats-officedocument.presentationml.slideLayout+xml"/>
  <Override PartName="/ppt/slideLayouts/slideLayout84.xml" ContentType="application/vnd.openxmlformats-officedocument.presentationml.slideLayout+xml"/>
  <Override PartName="/ppt/theme/theme51.xml" ContentType="application/vnd.openxmlformats-officedocument.theme+xml"/>
  <Override PartName="/ppt/theme/theme8.xml" ContentType="application/vnd.openxmlformats-officedocument.theme+xml"/>
  <Override PartName="/ppt/tableStyles.xml" ContentType="application/vnd.openxmlformats-officedocument.presentationml.tableStyles+xml"/>
  <Override PartName="/ppt/embeddings/oleObject1.bin" ContentType="application/vnd.openxmlformats-officedocument.oleObject"/>
  <Override PartName="/ppt/slideMasters/slideMaster13.xml" ContentType="application/vnd.openxmlformats-officedocument.presentationml.slideMaster+xml"/>
  <Override PartName="/ppt/slideLayouts/slideLayout5.xml" ContentType="application/vnd.openxmlformats-officedocument.presentationml.slideLayout+xml"/>
  <Override PartName="/ppt/slideLayouts/slideLayout112.xml" ContentType="application/vnd.openxmlformats-officedocument.presentationml.slideLayout+xml"/>
  <Override PartName="/ppt/slideLayouts/slideLayout49.xml" ContentType="application/vnd.openxmlformats-officedocument.presentationml.slideLayout+xml"/>
  <Override PartName="/ppt/slideLayouts/slideLayout62.xml" ContentType="application/vnd.openxmlformats-officedocument.presentationml.slideLayout+xml"/>
  <Default Extension="bin" ContentType="application/vnd.openxmlformats-officedocument.presentationml.printerSettings"/>
  <Override PartName="/ppt/notesSlides/notesSlide2.xml" ContentType="application/vnd.openxmlformats-officedocument.presentationml.notesSlide+xml"/>
  <Override PartName="/ppt/slides/slide4.xml" ContentType="application/vnd.openxmlformats-officedocument.presentationml.slide+xml"/>
  <Override PartName="/ppt/slides/slide16.xml" ContentType="application/vnd.openxmlformats-officedocument.presentationml.slide+xml"/>
  <Override PartName="/ppt/slideLayouts/slideLayout154.xml" ContentType="application/vnd.openxmlformats-officedocument.presentationml.slideLayout+xml"/>
  <Override PartName="/ppt/notesSlides/notesSlide10.xml" ContentType="application/vnd.openxmlformats-officedocument.presentationml.notesSlide+xml"/>
  <Override PartName="/ppt/slideLayouts/slideLayout148.xml" ContentType="application/vnd.openxmlformats-officedocument.presentationml.slideLayout+xml"/>
  <Override PartName="/ppt/slideLayouts/slideLayout27.xml" ContentType="application/vnd.openxmlformats-officedocument.presentationml.slideLayout+xml"/>
  <Override PartName="/ppt/slideMasters/slideMaster33.xml" ContentType="application/vnd.openxmlformats-officedocument.presentationml.slideMaster+xml"/>
  <Override PartName="/ppt/slideLayouts/slideLayout132.xml" ContentType="application/vnd.openxmlformats-officedocument.presentationml.slideLayout+xml"/>
  <Override PartName="/ppt/slideLayouts/slideLayout69.xml" ContentType="application/vnd.openxmlformats-officedocument.presentationml.slideLayout+xml"/>
  <Override PartName="/ppt/slideLayouts/slideLayout82.xml" ContentType="application/vnd.openxmlformats-officedocument.presentationml.slideLayout+xml"/>
  <Override PartName="/ppt/notesSlides/notesSlide9.xml" ContentType="application/vnd.openxmlformats-officedocument.presentationml.notesSlide+xml"/>
  <Override PartName="/ppt/theme/theme6.xml" ContentType="application/vnd.openxmlformats-officedocument.theme+xml"/>
  <Override PartName="/ppt/notesSlides/notesSlide17.xml" ContentType="application/vnd.openxmlformats-officedocument.presentationml.notesSlide+xml"/>
  <Override PartName="/ppt/slideMasters/slideMaster11.xml" ContentType="application/vnd.openxmlformats-officedocument.presentationml.slideMaster+xml"/>
  <Override PartName="/ppt/slideLayouts/slideLayout3.xml" ContentType="application/vnd.openxmlformats-officedocument.presentationml.slideLayout+xml"/>
  <Override PartName="/ppt/slideLayouts/slideLayout110.xml" ContentType="application/vnd.openxmlformats-officedocument.presentationml.slideLayout+xml"/>
  <Override PartName="/ppt/slideLayouts/slideLayout47.xml" ContentType="application/vnd.openxmlformats-officedocument.presentationml.slideLayout+xml"/>
  <Override PartName="/ppt/slideLayouts/slideLayout60.xml" ContentType="application/vnd.openxmlformats-officedocument.presentationml.slideLayout+xml"/>
  <Override PartName="/ppt/slideMasters/slideMaster53.xml" ContentType="application/vnd.openxmlformats-officedocument.presentationml.slideMaster+xml"/>
  <Override PartName="/ppt/slides/slide2.xml" ContentType="application/vnd.openxmlformats-officedocument.presentationml.slide+xml"/>
  <Override PartName="/ppt/slides/slide14.xml" ContentType="application/vnd.openxmlformats-officedocument.presentationml.slide+xml"/>
  <Override PartName="/ppt/slideLayouts/slideLayout89.xml" ContentType="application/vnd.openxmlformats-officedocument.presentationml.slideLayout+xml"/>
  <Override PartName="/ppt/slideLayouts/slideLayout152.xml" ContentType="application/vnd.openxmlformats-officedocument.presentationml.slideLayout+xml"/>
  <Override PartName="/ppt/slideLayouts/slideLayout146.xml" ContentType="application/vnd.openxmlformats-officedocument.presentationml.slideLayout+xml"/>
  <Override PartName="/ppt/slideLayouts/slideLayout25.xml" ContentType="application/vnd.openxmlformats-officedocument.presentationml.slideLayout+xml"/>
  <Override PartName="/ppt/slideMasters/slideMaster31.xml" ContentType="application/vnd.openxmlformats-officedocument.presentationml.slideMaster+xml"/>
  <Override PartName="/ppt/slideLayouts/slideLayout19.xml" ContentType="application/vnd.openxmlformats-officedocument.presentationml.slideLayout+xml"/>
  <Override PartName="/ppt/slideLayouts/slideLayout130.xml" ContentType="application/vnd.openxmlformats-officedocument.presentationml.slideLayout+xml"/>
  <Override PartName="/ppt/slideLayouts/slideLayout67.xml" ContentType="application/vnd.openxmlformats-officedocument.presentationml.slideLayout+xml"/>
  <Override PartName="/ppt/slideLayouts/slideLayout80.xml" ContentType="application/vnd.openxmlformats-officedocument.presentationml.slideLayout+xml"/>
  <Override PartName="/ppt/slideLayouts/slideLayout124.xml" ContentType="application/vnd.openxmlformats-officedocument.presentationml.slideLayout+xml"/>
  <Override PartName="/ppt/theme/theme4.xml" ContentType="application/vnd.openxmlformats-officedocument.theme+xml"/>
  <Override PartName="/ppt/theme/theme28.xml" ContentType="application/vnd.openxmlformats-officedocument.theme+xml"/>
  <Override PartName="/ppt/theme/theme41.xml" ContentType="application/vnd.openxmlformats-officedocument.them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Layouts/slideLayout45.xml" ContentType="application/vnd.openxmlformats-officedocument.presentationml.slideLayout+xml"/>
  <Override PartName="/ppt/slideMasters/slideMaster51.xml" ContentType="application/vnd.openxmlformats-officedocument.presentationml.slideMaster+xml"/>
  <Override PartName="/ppt/slideLayouts/slideLayout39.xml" ContentType="application/vnd.openxmlformats-officedocument.presentationml.slideLayout+xml"/>
  <Override PartName="/ppt/slideLayouts/slideLayout150.xml" ContentType="application/vnd.openxmlformats-officedocument.presentationml.slideLayout+xml"/>
  <Default Extension="png" ContentType="image/png"/>
  <Override PartName="/ppt/slides/slide12.xml" ContentType="application/vnd.openxmlformats-officedocument.presentationml.slide+xml"/>
  <Override PartName="/ppt/slideLayouts/slideLayout144.xml" ContentType="application/vnd.openxmlformats-officedocument.presentationml.slideLayout+xml"/>
  <Override PartName="/ppt/slideLayouts/slideLayout23.xml" ContentType="application/vnd.openxmlformats-officedocument.presentationml.slideLayout+xml"/>
  <Default Extension="emf" ContentType="image/x-emf"/>
  <Override PartName="/ppt/theme/theme48.xml" ContentType="application/vnd.openxmlformats-officedocument.theme+xml"/>
  <Default Extension="rels" ContentType="application/vnd.openxmlformats-package.relationships+xml"/>
  <Override PartName="/ppt/slideLayouts/slideLayout17.xml" ContentType="application/vnd.openxmlformats-officedocument.presentationml.slideLayout+xml"/>
  <Override PartName="/ppt/slideLayouts/slideLayout65.xml" ContentType="application/vnd.openxmlformats-officedocument.presentationml.slideLayout+xml"/>
  <Override PartName="/ppt/slideLayouts/slideLayout109.xml" ContentType="application/vnd.openxmlformats-officedocument.presentationml.slideLayout+xml"/>
  <Override PartName="/ppt/slideLayouts/slideLayout122.xml" ContentType="application/vnd.openxmlformats-officedocument.presentationml.slideLayout+xml"/>
  <Override PartName="/ppt/slideLayouts/slideLayout59.xml" ContentType="application/vnd.openxmlformats-officedocument.presentationml.slideLayout+xml"/>
  <Override PartName="/ppt/theme/theme26.xml" ContentType="application/vnd.openxmlformats-officedocument.theme+xml"/>
  <Override PartName="/ppt/theme/theme2.xml" ContentType="application/vnd.openxmlformats-officedocument.theme+xml"/>
  <Default Extension="xls" ContentType="application/vnd.ms-excel"/>
  <Override PartName="/ppt/notesSlides/notesSlide13.xml" ContentType="application/vnd.openxmlformats-officedocument.presentationml.notesSlide+xml"/>
  <Override PartName="/ppt/slideLayouts/slideLayout164.xml" ContentType="application/vnd.openxmlformats-officedocument.presentationml.slideLayout+xml"/>
  <Override PartName="/ppt/slideLayouts/slideLayout43.xml" ContentType="application/vnd.openxmlformats-officedocument.presentationml.slideLayout+xml"/>
  <Override PartName="/ppt/slideLayouts/slideLayout37.xml" ContentType="application/vnd.openxmlformats-officedocument.presentationml.slideLayout+xml"/>
  <Override PartName="/ppt/slides/slide10.xml" ContentType="application/vnd.openxmlformats-officedocument.presentationml.slide+xml"/>
  <Override PartName="/ppt/slideLayouts/slideLayout129.xml" ContentType="application/vnd.openxmlformats-officedocument.presentationml.slideLayout+xml"/>
  <Override PartName="/ppt/slideLayouts/slideLayout142.xml" ContentType="application/vnd.openxmlformats-officedocument.presentationml.slideLayout+xml"/>
  <Override PartName="/ppt/slideLayouts/slideLayout21.xml" ContentType="application/vnd.openxmlformats-officedocument.presentationml.slideLayout+xml"/>
  <Override PartName="/ppt/slideLayouts/slideLayout79.xml" ContentType="application/vnd.openxmlformats-officedocument.presentationml.slideLayout+xml"/>
  <Override PartName="/ppt/theme/theme46.xml" ContentType="application/vnd.openxmlformats-officedocument.theme+xml"/>
  <Override PartName="/ppt/slideLayouts/slideLayout15.xml" ContentType="application/vnd.openxmlformats-officedocument.presentationml.slideLayout+xml"/>
  <Override PartName="/ppt/presProps.xml" ContentType="application/vnd.openxmlformats-officedocument.presentationml.presProps+xml"/>
  <Override PartName="/ppt/slideLayouts/slideLayout107.xml" ContentType="application/vnd.openxmlformats-officedocument.presentationml.slideLayout+xml"/>
  <Override PartName="/ppt/slideLayouts/slideLayout120.xml" ContentType="application/vnd.openxmlformats-officedocument.presentationml.slideLayout+xml"/>
  <Override PartName="/ppt/slideLayouts/slideLayout57.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4" r:id="rId1"/>
    <p:sldMasterId id="2147483666" r:id="rId2"/>
    <p:sldMasterId id="2147483660" r:id="rId3"/>
    <p:sldMasterId id="2147483668" r:id="rId4"/>
    <p:sldMasterId id="2147483679" r:id="rId5"/>
    <p:sldMasterId id="2147483681" r:id="rId6"/>
    <p:sldMasterId id="2147483683" r:id="rId7"/>
    <p:sldMasterId id="2147483685" r:id="rId8"/>
    <p:sldMasterId id="2147483687" r:id="rId9"/>
    <p:sldMasterId id="2147484124" r:id="rId10"/>
    <p:sldMasterId id="2147484261" r:id="rId11"/>
    <p:sldMasterId id="2147484268" r:id="rId12"/>
    <p:sldMasterId id="2147484536" r:id="rId13"/>
    <p:sldMasterId id="2147484754" r:id="rId14"/>
    <p:sldMasterId id="2147484759" r:id="rId15"/>
    <p:sldMasterId id="2147485139" r:id="rId16"/>
    <p:sldMasterId id="2147485144" r:id="rId17"/>
    <p:sldMasterId id="2147485146" r:id="rId18"/>
    <p:sldMasterId id="2147485148" r:id="rId19"/>
    <p:sldMasterId id="2147485426" r:id="rId20"/>
    <p:sldMasterId id="2147486035" r:id="rId21"/>
    <p:sldMasterId id="2147486052" r:id="rId22"/>
    <p:sldMasterId id="2147486058" r:id="rId23"/>
    <p:sldMasterId id="2147486065" r:id="rId24"/>
    <p:sldMasterId id="2147486071" r:id="rId25"/>
    <p:sldMasterId id="2147486077" r:id="rId26"/>
    <p:sldMasterId id="2147486083" r:id="rId27"/>
    <p:sldMasterId id="2147486090" r:id="rId28"/>
    <p:sldMasterId id="2147486092" r:id="rId29"/>
    <p:sldMasterId id="2147486094" r:id="rId30"/>
    <p:sldMasterId id="2147486096" r:id="rId31"/>
    <p:sldMasterId id="2147486098" r:id="rId32"/>
    <p:sldMasterId id="2147486100" r:id="rId33"/>
    <p:sldMasterId id="2147486102" r:id="rId34"/>
    <p:sldMasterId id="2147486104" r:id="rId35"/>
    <p:sldMasterId id="2147486106" r:id="rId36"/>
    <p:sldMasterId id="2147486108" r:id="rId37"/>
    <p:sldMasterId id="2147486110" r:id="rId38"/>
    <p:sldMasterId id="2147486112" r:id="rId39"/>
    <p:sldMasterId id="2147486114" r:id="rId40"/>
    <p:sldMasterId id="2147486116" r:id="rId41"/>
    <p:sldMasterId id="2147486118" r:id="rId42"/>
    <p:sldMasterId id="2147486126" r:id="rId43"/>
    <p:sldMasterId id="2147486136" r:id="rId44"/>
    <p:sldMasterId id="2147486138" r:id="rId45"/>
    <p:sldMasterId id="2147486142" r:id="rId46"/>
    <p:sldMasterId id="2147486145" r:id="rId47"/>
    <p:sldMasterId id="2147486147" r:id="rId48"/>
    <p:sldMasterId id="2147486149" r:id="rId49"/>
    <p:sldMasterId id="2147486151" r:id="rId50"/>
    <p:sldMasterId id="2147486153" r:id="rId51"/>
    <p:sldMasterId id="2147486155" r:id="rId52"/>
    <p:sldMasterId id="2147486157" r:id="rId53"/>
  </p:sldMasterIdLst>
  <p:notesMasterIdLst>
    <p:notesMasterId r:id="rId71"/>
  </p:notesMasterIdLst>
  <p:handoutMasterIdLst>
    <p:handoutMasterId r:id="rId72"/>
  </p:handoutMasterIdLst>
  <p:sldIdLst>
    <p:sldId id="775" r:id="rId54"/>
    <p:sldId id="776" r:id="rId55"/>
    <p:sldId id="777" r:id="rId56"/>
    <p:sldId id="778" r:id="rId57"/>
    <p:sldId id="779" r:id="rId58"/>
    <p:sldId id="780" r:id="rId59"/>
    <p:sldId id="781" r:id="rId60"/>
    <p:sldId id="782" r:id="rId61"/>
    <p:sldId id="787" r:id="rId62"/>
    <p:sldId id="770" r:id="rId63"/>
    <p:sldId id="771" r:id="rId64"/>
    <p:sldId id="773" r:id="rId65"/>
    <p:sldId id="774" r:id="rId66"/>
    <p:sldId id="783" r:id="rId67"/>
    <p:sldId id="784" r:id="rId68"/>
    <p:sldId id="785" r:id="rId69"/>
    <p:sldId id="786" r:id="rId7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pmorris" initials="p" lastIdx="10" clrIdx="0"/>
  <p:cmAuthor id="1" name="Nick Werstiuk" initials="NW" lastIdx="3" clrIdx="1"/>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B4B419"/>
    <a:srgbClr val="ACB719"/>
    <a:srgbClr val="F0F019"/>
    <a:srgbClr val="73C16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9836" autoAdjust="0"/>
    <p:restoredTop sz="84472" autoAdjust="0"/>
  </p:normalViewPr>
  <p:slideViewPr>
    <p:cSldViewPr>
      <p:cViewPr varScale="1">
        <p:scale>
          <a:sx n="86" d="100"/>
          <a:sy n="86" d="100"/>
        </p:scale>
        <p:origin x="-1104" y="-112"/>
      </p:cViewPr>
      <p:guideLst>
        <p:guide orient="horz" pos="754"/>
        <p:guide pos="2880"/>
      </p:guideLst>
    </p:cSldViewPr>
  </p:slideViewPr>
  <p:outlineViewPr>
    <p:cViewPr>
      <p:scale>
        <a:sx n="33" d="100"/>
        <a:sy n="33" d="100"/>
      </p:scale>
      <p:origin x="0" y="10332"/>
    </p:cViewPr>
  </p:outlineViewPr>
  <p:notesTextViewPr>
    <p:cViewPr>
      <p:scale>
        <a:sx n="100" d="100"/>
        <a:sy n="100" d="100"/>
      </p:scale>
      <p:origin x="0" y="0"/>
    </p:cViewPr>
  </p:notesTextViewPr>
  <p:sorterViewPr>
    <p:cViewPr>
      <p:scale>
        <a:sx n="90" d="100"/>
        <a:sy n="90" d="100"/>
      </p:scale>
      <p:origin x="0" y="0"/>
    </p:cViewPr>
  </p:sorterViewPr>
  <p:notesViewPr>
    <p:cSldViewPr>
      <p:cViewPr varScale="1">
        <p:scale>
          <a:sx n="69" d="100"/>
          <a:sy n="69" d="100"/>
        </p:scale>
        <p:origin x="-2670" y="-108"/>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slide" Target="slides/slide10.xml"/><Relationship Id="rId64" Type="http://schemas.openxmlformats.org/officeDocument/2006/relationships/slide" Target="slides/slide11.xml"/><Relationship Id="rId65" Type="http://schemas.openxmlformats.org/officeDocument/2006/relationships/slide" Target="slides/slide12.xml"/><Relationship Id="rId66" Type="http://schemas.openxmlformats.org/officeDocument/2006/relationships/slide" Target="slides/slide13.xml"/><Relationship Id="rId67" Type="http://schemas.openxmlformats.org/officeDocument/2006/relationships/slide" Target="slides/slide14.xml"/><Relationship Id="rId68" Type="http://schemas.openxmlformats.org/officeDocument/2006/relationships/slide" Target="slides/slide15.xml"/><Relationship Id="rId69" Type="http://schemas.openxmlformats.org/officeDocument/2006/relationships/slide" Target="slides/slide16.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 Target="slides/slide1.xml"/><Relationship Id="rId55" Type="http://schemas.openxmlformats.org/officeDocument/2006/relationships/slide" Target="slides/slide2.xml"/><Relationship Id="rId56" Type="http://schemas.openxmlformats.org/officeDocument/2006/relationships/slide" Target="slides/slide3.xml"/><Relationship Id="rId57" Type="http://schemas.openxmlformats.org/officeDocument/2006/relationships/slide" Target="slides/slide4.xml"/><Relationship Id="rId58" Type="http://schemas.openxmlformats.org/officeDocument/2006/relationships/slide" Target="slides/slide5.xml"/><Relationship Id="rId59" Type="http://schemas.openxmlformats.org/officeDocument/2006/relationships/slide" Target="slides/slide6.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70" Type="http://schemas.openxmlformats.org/officeDocument/2006/relationships/slide" Target="slides/slide17.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73" Type="http://schemas.openxmlformats.org/officeDocument/2006/relationships/printerSettings" Target="printerSettings/printerSettings1.bin"/><Relationship Id="rId74" Type="http://schemas.openxmlformats.org/officeDocument/2006/relationships/commentAuthors" Target="commentAuthors.xml"/><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7.xml"/><Relationship Id="rId61" Type="http://schemas.openxmlformats.org/officeDocument/2006/relationships/slide" Target="slides/slide8.xml"/><Relationship Id="rId62" Type="http://schemas.openxmlformats.org/officeDocument/2006/relationships/slide" Target="slides/slide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5.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F0E0987F-D262-44A5-AF2B-2F683024B545}" type="datetimeFigureOut">
              <a:rPr lang="en-US"/>
              <a:pPr>
                <a:defRPr/>
              </a:pPr>
              <a:t>9/14/10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BFC72C41-2978-4660-A4BE-7444B8FB6E2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C3CD9F24-04CE-4E75-815D-14B026A37CE1}" type="datetimeFigureOut">
              <a:rPr lang="en-US"/>
              <a:pPr>
                <a:defRPr/>
              </a:pPr>
              <a:t>9/14/10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1328FD55-FC46-4A3D-B484-C7CB4D9F86A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B500D8C3-D9FC-4DAC-8426-8D1B83BE6315}" type="slidenum">
              <a:rPr lang="en-US" smtClean="0"/>
              <a:pPr/>
              <a:t>1</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328FD55-FC46-4A3D-B484-C7CB4D9F86A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 typical</a:t>
            </a:r>
            <a:r>
              <a:rPr lang="en-US" baseline="0" smtClean="0"/>
              <a:t> Hadoop deployment. Typically, the JobTracker and NameNode processes are run on the same node, but if there is a lot of data or lots of files in HDFS, the processes might be separated to allow the NameNode to have exclusive access to system memory. Similarly for the SecondaryNameNode (which is not a failover service as you might think, but a service to manage HDFS state files for recovery), which could run on the same node as the NameNode, but is on a separate node if memory requirements for the NameNode are high.</a:t>
            </a:r>
            <a:endParaRPr lang="en-US"/>
          </a:p>
        </p:txBody>
      </p:sp>
      <p:sp>
        <p:nvSpPr>
          <p:cNvPr id="4" name="Slide Number Placeholder 3"/>
          <p:cNvSpPr>
            <a:spLocks noGrp="1"/>
          </p:cNvSpPr>
          <p:nvPr>
            <p:ph type="sldNum" sz="quarter" idx="10"/>
          </p:nvPr>
        </p:nvSpPr>
        <p:spPr/>
        <p:txBody>
          <a:bodyPr/>
          <a:lstStyle/>
          <a:p>
            <a:fld id="{096B561C-CA16-0043-9099-53DC48EF72F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EGO will manage the failover of the Hadoop master service </a:t>
            </a:r>
            <a:r>
              <a:rPr lang="en-US" baseline="0" smtClean="0"/>
              <a:t>(JobTracker and NameNode processes) to another resource if the first fails. Moreover, EGO knows about the switch, so if the failed node comes back up, the Hadoop master service won’t be automatically restarted on that node.</a:t>
            </a:r>
          </a:p>
          <a:p>
            <a:endParaRPr lang="en-US" baseline="0" smtClean="0"/>
          </a:p>
          <a:p>
            <a:r>
              <a:rPr lang="en-US" baseline="0" smtClean="0"/>
              <a:t>EGO can also manage the Hadoop slave service (TaskTracker and DataNode) on a given host. EGO will attempt to restart the processes on the node if they fail for some reason.</a:t>
            </a:r>
          </a:p>
          <a:p>
            <a:endParaRPr lang="en-US" baseline="0" smtClean="0"/>
          </a:p>
          <a:p>
            <a:r>
              <a:rPr lang="en-US" baseline="0" smtClean="0"/>
              <a:t>Hadoop specific metrics can be collected by lim and included in the RTM DB for use in Platform RTM.</a:t>
            </a:r>
          </a:p>
          <a:p>
            <a:endParaRPr lang="en-US" smtClean="0"/>
          </a:p>
          <a:p>
            <a:endParaRPr lang="en-US"/>
          </a:p>
        </p:txBody>
      </p:sp>
      <p:sp>
        <p:nvSpPr>
          <p:cNvPr id="4" name="Slide Number Placeholder 3"/>
          <p:cNvSpPr>
            <a:spLocks noGrp="1"/>
          </p:cNvSpPr>
          <p:nvPr>
            <p:ph type="sldNum" sz="quarter" idx="10"/>
          </p:nvPr>
        </p:nvSpPr>
        <p:spPr/>
        <p:txBody>
          <a:bodyPr/>
          <a:lstStyle/>
          <a:p>
            <a:pPr>
              <a:defRPr/>
            </a:pPr>
            <a:fld id="{1328FD55-FC46-4A3D-B484-C7CB4D9F86A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This diagram shows a proposed architecture for integration LSF scheduling with Hadoop. Hadoop already has the concept</a:t>
            </a:r>
            <a:r>
              <a:rPr lang="en-US" baseline="0" smtClean="0"/>
              <a:t> of queues, which can easily map to LSF’s notion of queues. Users submit M/R jobs to the Job Queue Manager in the Hadoop JobTracker using normal Hadoop API. The LSF scheduler sits to the side and manages the jobs within the queues, using LSF scheduling policies to determine which job goes next. The LSF scheduler can use information such as task slot information from the JobTracker, host resource index information from LIM, and even data block affinity information from the HDFS NameNode for Map task affinity scheduling. LSF policy is configured using existing LSF configuration files and state is persisted using the event log. The main omission is the execution environment based on sbatchd, and thus the mbatchd dispatch code is really just dispatching jobs to different positions in the Hadoop queues.</a:t>
            </a:r>
          </a:p>
        </p:txBody>
      </p:sp>
      <p:sp>
        <p:nvSpPr>
          <p:cNvPr id="4" name="Slide Number Placeholder 3"/>
          <p:cNvSpPr>
            <a:spLocks noGrp="1"/>
          </p:cNvSpPr>
          <p:nvPr>
            <p:ph type="sldNum" sz="quarter" idx="10"/>
          </p:nvPr>
        </p:nvSpPr>
        <p:spPr/>
        <p:txBody>
          <a:bodyPr/>
          <a:lstStyle/>
          <a:p>
            <a:fld id="{096B561C-CA16-0043-9099-53DC48EF72F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609600" indent="-609600">
              <a:lnSpc>
                <a:spcPct val="80000"/>
              </a:lnSpc>
              <a:buFont typeface="Arial" charset="0"/>
              <a:buAutoNum type="arabicPeriod"/>
            </a:pPr>
            <a:r>
              <a:rPr lang="en-CA" sz="2000" dirty="0" smtClean="0"/>
              <a:t>User-created Job client program includes at least 3 objects:</a:t>
            </a:r>
          </a:p>
          <a:p>
            <a:pPr marL="990600" lvl="1" indent="-533400">
              <a:lnSpc>
                <a:spcPct val="80000"/>
              </a:lnSpc>
              <a:buFont typeface="Arial" charset="0"/>
              <a:buAutoNum type="arabicPeriod"/>
            </a:pPr>
            <a:r>
              <a:rPr lang="en-CA" sz="1800" b="1" dirty="0" err="1" smtClean="0"/>
              <a:t>Mapper</a:t>
            </a:r>
            <a:r>
              <a:rPr lang="en-CA" sz="1800" dirty="0" smtClean="0"/>
              <a:t> (input: key/value, output: set of key/value pairs)</a:t>
            </a:r>
          </a:p>
          <a:p>
            <a:pPr marL="990600" lvl="1" indent="-533400">
              <a:lnSpc>
                <a:spcPct val="80000"/>
              </a:lnSpc>
              <a:buFont typeface="Arial" charset="0"/>
              <a:buAutoNum type="arabicPeriod"/>
            </a:pPr>
            <a:r>
              <a:rPr lang="en-CA" sz="1800" b="1" dirty="0" smtClean="0"/>
              <a:t>Reducer</a:t>
            </a:r>
            <a:r>
              <a:rPr lang="en-CA" sz="1800" dirty="0" smtClean="0"/>
              <a:t> (input: key/set of values, output: set of key/value pairs)</a:t>
            </a:r>
          </a:p>
          <a:p>
            <a:pPr marL="990600" lvl="1" indent="-533400">
              <a:lnSpc>
                <a:spcPct val="80000"/>
              </a:lnSpc>
              <a:buFont typeface="Arial" charset="0"/>
              <a:buAutoNum type="arabicPeriod"/>
            </a:pPr>
            <a:r>
              <a:rPr lang="en-CA" sz="1800" b="1" dirty="0" smtClean="0"/>
              <a:t>Main</a:t>
            </a:r>
            <a:r>
              <a:rPr lang="en-CA" sz="1800" dirty="0" smtClean="0"/>
              <a:t> MR Job class (define Job configuration, starts the Job, print out Job statistics, wait for completion and may cancel the Job)</a:t>
            </a:r>
          </a:p>
          <a:p>
            <a:pPr marL="609600" indent="-609600">
              <a:lnSpc>
                <a:spcPct val="80000"/>
              </a:lnSpc>
              <a:buFont typeface="Arial" charset="0"/>
              <a:buAutoNum type="arabicPeriod"/>
            </a:pPr>
            <a:r>
              <a:rPr lang="en-CA" sz="2000" dirty="0" smtClean="0"/>
              <a:t>Optionally the program may includes:</a:t>
            </a:r>
          </a:p>
          <a:p>
            <a:pPr marL="990600" lvl="1" indent="-533400">
              <a:lnSpc>
                <a:spcPct val="80000"/>
              </a:lnSpc>
              <a:buFont typeface="Arial" charset="0"/>
              <a:buChar char="•"/>
            </a:pPr>
            <a:r>
              <a:rPr lang="en-CA" sz="1800" b="1" dirty="0" smtClean="0"/>
              <a:t>Combiner</a:t>
            </a:r>
            <a:r>
              <a:rPr lang="en-CA" sz="1800" dirty="0" smtClean="0"/>
              <a:t> (same input/output as reducer, but run  locally on each host after </a:t>
            </a:r>
            <a:r>
              <a:rPr lang="en-CA" sz="1800" dirty="0" err="1" smtClean="0"/>
              <a:t>Mapper</a:t>
            </a:r>
            <a:r>
              <a:rPr lang="en-CA" sz="1800" dirty="0" smtClean="0"/>
              <a:t>) to reduce local </a:t>
            </a:r>
            <a:r>
              <a:rPr lang="en-CA" sz="1800" dirty="0" err="1" smtClean="0"/>
              <a:t>Mapper’s</a:t>
            </a:r>
            <a:r>
              <a:rPr lang="en-CA" sz="1800" dirty="0" smtClean="0"/>
              <a:t> data output and optimize remote data transfer – by default set to Reducer</a:t>
            </a:r>
          </a:p>
          <a:p>
            <a:pPr marL="990600" lvl="1" indent="-533400">
              <a:lnSpc>
                <a:spcPct val="80000"/>
              </a:lnSpc>
              <a:buFont typeface="Arial" charset="0"/>
              <a:buChar char="•"/>
            </a:pPr>
            <a:r>
              <a:rPr lang="en-CA" sz="1800" dirty="0" smtClean="0"/>
              <a:t>Custom </a:t>
            </a:r>
            <a:r>
              <a:rPr lang="en-CA" sz="1800" b="1" dirty="0" err="1" smtClean="0"/>
              <a:t>InputFormat</a:t>
            </a:r>
            <a:r>
              <a:rPr lang="en-CA" sz="1800" dirty="0" smtClean="0"/>
              <a:t> and </a:t>
            </a:r>
            <a:r>
              <a:rPr lang="en-CA" sz="1800" b="1" dirty="0" err="1" smtClean="0"/>
              <a:t>OutputFormat</a:t>
            </a:r>
            <a:r>
              <a:rPr lang="en-CA" sz="1800" dirty="0" smtClean="0"/>
              <a:t> objects (includes class of splitting files in records (</a:t>
            </a:r>
            <a:r>
              <a:rPr lang="en-CA" sz="1800" dirty="0" err="1" smtClean="0"/>
              <a:t>InputSplitter</a:t>
            </a:r>
            <a:r>
              <a:rPr lang="en-CA" sz="1800" dirty="0" smtClean="0"/>
              <a:t>)</a:t>
            </a:r>
          </a:p>
          <a:p>
            <a:pPr marL="990600" lvl="1" indent="-533400">
              <a:lnSpc>
                <a:spcPct val="80000"/>
              </a:lnSpc>
              <a:buFont typeface="Arial" charset="0"/>
              <a:buChar char="•"/>
            </a:pPr>
            <a:r>
              <a:rPr lang="en-CA" sz="1800" dirty="0" smtClean="0"/>
              <a:t>Custom </a:t>
            </a:r>
            <a:r>
              <a:rPr lang="en-CA" sz="1800" b="1" dirty="0" err="1" smtClean="0"/>
              <a:t>RawComparators</a:t>
            </a:r>
            <a:r>
              <a:rPr lang="en-CA" sz="1800" dirty="0" smtClean="0"/>
              <a:t> to control sorting and grouping keys from </a:t>
            </a:r>
            <a:r>
              <a:rPr lang="en-CA" sz="1800" dirty="0" err="1" smtClean="0"/>
              <a:t>Mapper</a:t>
            </a:r>
            <a:r>
              <a:rPr lang="en-CA" sz="1800" dirty="0" smtClean="0"/>
              <a:t> outputs for Reducer input (</a:t>
            </a:r>
            <a:r>
              <a:rPr lang="en-CA" sz="1800" b="1" dirty="0" smtClean="0"/>
              <a:t>“shuffle process”</a:t>
            </a:r>
            <a:r>
              <a:rPr lang="en-CA" sz="1800" dirty="0" smtClean="0"/>
              <a:t>)</a:t>
            </a:r>
          </a:p>
          <a:p>
            <a:pPr marL="990600" lvl="1" indent="-533400">
              <a:lnSpc>
                <a:spcPct val="80000"/>
              </a:lnSpc>
              <a:buFont typeface="Arial" charset="0"/>
              <a:buChar char="•"/>
            </a:pPr>
            <a:r>
              <a:rPr lang="en-CA" sz="1800" dirty="0" smtClean="0"/>
              <a:t>Custom </a:t>
            </a:r>
            <a:r>
              <a:rPr lang="en-CA" sz="1800" b="1" dirty="0" err="1" smtClean="0"/>
              <a:t>Partitioner</a:t>
            </a:r>
            <a:r>
              <a:rPr lang="en-CA" sz="1800" dirty="0" smtClean="0"/>
              <a:t> to control which key goes to which Reducer</a:t>
            </a:r>
          </a:p>
          <a:p>
            <a:pPr marL="990600" lvl="1" indent="-533400">
              <a:lnSpc>
                <a:spcPct val="80000"/>
              </a:lnSpc>
              <a:buFont typeface="Arial" charset="0"/>
              <a:buChar char="•"/>
            </a:pPr>
            <a:r>
              <a:rPr lang="en-CA" sz="1800" dirty="0" smtClean="0"/>
              <a:t>Custom </a:t>
            </a:r>
            <a:r>
              <a:rPr lang="en-CA" sz="1800" b="1" dirty="0" err="1" smtClean="0"/>
              <a:t>CompressionCodecs</a:t>
            </a:r>
            <a:r>
              <a:rPr lang="en-CA" sz="1800" dirty="0" smtClean="0"/>
              <a:t> to compress intermediate outputs</a:t>
            </a:r>
            <a:endParaRPr lang="en-US" sz="1800" dirty="0" smtClean="0"/>
          </a:p>
        </p:txBody>
      </p:sp>
      <p:sp>
        <p:nvSpPr>
          <p:cNvPr id="4" name="Slide Number Placeholder 3"/>
          <p:cNvSpPr>
            <a:spLocks noGrp="1"/>
          </p:cNvSpPr>
          <p:nvPr>
            <p:ph type="sldNum" sz="quarter" idx="10"/>
          </p:nvPr>
        </p:nvSpPr>
        <p:spPr/>
        <p:txBody>
          <a:bodyPr/>
          <a:lstStyle/>
          <a:p>
            <a:pPr>
              <a:defRPr/>
            </a:pPr>
            <a:fld id="{346FA0B4-B8FD-4981-94CE-53459354DFD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p:spPr>
      </p:sp>
      <p:sp>
        <p:nvSpPr>
          <p:cNvPr id="75778"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Rectangle 2"/>
          <p:cNvSpPr>
            <a:spLocks noGrp="1" noRot="1" noChangeAspect="1" noTextEdit="1"/>
          </p:cNvSpPr>
          <p:nvPr>
            <p:ph type="sldImg"/>
          </p:nvPr>
        </p:nvSpPr>
        <p:spPr bwMode="auto">
          <a:noFill/>
          <a:ln>
            <a:solidFill>
              <a:srgbClr val="000000"/>
            </a:solidFill>
            <a:miter lim="800000"/>
            <a:headEnd/>
            <a:tailEnd/>
          </a:ln>
        </p:spPr>
      </p:sp>
      <p:sp>
        <p:nvSpPr>
          <p:cNvPr id="77826"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headEnd/>
            <a:tailEnd/>
          </a:ln>
        </p:spPr>
      </p:sp>
      <p:sp>
        <p:nvSpPr>
          <p:cNvPr id="79874"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AFEF28D-C131-4637-BC4D-7C7D1B9E7CE1}" type="slidenum">
              <a:rPr lang="en-US" smtClean="0"/>
              <a:pPr/>
              <a:t>2</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34720" y="4415790"/>
            <a:ext cx="5140960" cy="4183380"/>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5D7286F-E564-4AEC-B93B-1C59B6D8271E}" type="slidenum">
              <a:rPr lang="en-US" smtClean="0"/>
              <a:pPr/>
              <a:t>3</a:t>
            </a:fld>
            <a:endParaRPr lang="en-US" smtClean="0"/>
          </a:p>
        </p:txBody>
      </p:sp>
      <p:sp>
        <p:nvSpPr>
          <p:cNvPr id="61443" name="Rectangle 7"/>
          <p:cNvSpPr txBox="1">
            <a:spLocks noGrp="1" noChangeArrowheads="1"/>
          </p:cNvSpPr>
          <p:nvPr/>
        </p:nvSpPr>
        <p:spPr bwMode="auto">
          <a:xfrm>
            <a:off x="3972560" y="8833194"/>
            <a:ext cx="3037840" cy="463206"/>
          </a:xfrm>
          <a:prstGeom prst="rect">
            <a:avLst/>
          </a:prstGeom>
          <a:noFill/>
          <a:ln w="9525">
            <a:noFill/>
            <a:miter lim="800000"/>
            <a:headEnd/>
            <a:tailEnd/>
          </a:ln>
        </p:spPr>
        <p:txBody>
          <a:bodyPr lIns="93481" tIns="46742" rIns="93481" bIns="46742" anchor="b"/>
          <a:lstStyle/>
          <a:p>
            <a:pPr algn="r" defTabSz="935009" eaLnBrk="0" hangingPunct="0"/>
            <a:fld id="{FD7EA11C-C822-4D1F-B263-09707572A301}" type="slidenum">
              <a:rPr lang="en-US" sz="1200">
                <a:latin typeface="Times" pitchFamily="18" charset="0"/>
              </a:rPr>
              <a:pPr algn="r" defTabSz="935009" eaLnBrk="0" hangingPunct="0"/>
              <a:t>3</a:t>
            </a:fld>
            <a:endParaRPr lang="en-US" sz="1200" dirty="0">
              <a:latin typeface="Times" pitchFamily="18" charset="0"/>
            </a:endParaRPr>
          </a:p>
        </p:txBody>
      </p:sp>
      <p:sp>
        <p:nvSpPr>
          <p:cNvPr id="61444" name="Rectangle 2"/>
          <p:cNvSpPr>
            <a:spLocks noGrp="1" noRot="1" noChangeAspect="1" noChangeArrowheads="1" noTextEdit="1"/>
          </p:cNvSpPr>
          <p:nvPr>
            <p:ph type="sldImg"/>
          </p:nvPr>
        </p:nvSpPr>
        <p:spPr>
          <a:xfrm>
            <a:off x="1182688" y="696913"/>
            <a:ext cx="4648200" cy="3486150"/>
          </a:xfrm>
          <a:ln/>
        </p:spPr>
      </p:sp>
      <p:sp>
        <p:nvSpPr>
          <p:cNvPr id="61445" name="Rectangle 3"/>
          <p:cNvSpPr>
            <a:spLocks noGrp="1" noChangeArrowheads="1"/>
          </p:cNvSpPr>
          <p:nvPr>
            <p:ph type="body" idx="1"/>
          </p:nvPr>
        </p:nvSpPr>
        <p:spPr>
          <a:xfrm>
            <a:off x="934720" y="4415790"/>
            <a:ext cx="5140960" cy="4183380"/>
          </a:xfrm>
          <a:solidFill>
            <a:srgbClr val="FFFFFF"/>
          </a:solidFill>
          <a:ln>
            <a:solidFill>
              <a:srgbClr val="000000"/>
            </a:solidFill>
          </a:ln>
        </p:spPr>
        <p:txBody>
          <a:bodyPr lIns="91543" tIns="45771" rIns="91543" bIns="45771"/>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79F6951-EBB0-4065-8C76-8522E13A3695}" type="slidenum">
              <a:rPr lang="en-US" smtClean="0"/>
              <a:pPr/>
              <a:t>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79B9B4E-4564-4133-9046-DF98CFE9872C}" type="slidenum">
              <a:rPr lang="en-US" smtClean="0"/>
              <a:pPr/>
              <a:t>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E825E07-8337-4D9A-974C-508DEFC3F32A}" type="slidenum">
              <a:rPr lang="en-US" smtClean="0"/>
              <a:pPr/>
              <a:t>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DF076665-407D-46CF-B42D-BBEA7C984955}" type="slidenum">
              <a:rPr lang="en-US" smtClean="0"/>
              <a:pPr/>
              <a:t>7</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894EFB4-45FF-4B1B-834A-58F8BCE834BA}" type="slidenum">
              <a:rPr lang="en-US" smtClean="0"/>
              <a:pPr/>
              <a:t>8</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9665" name="Rectangle 2"/>
          <p:cNvSpPr>
            <a:spLocks noGrp="1" noRot="1" noChangeAspect="1" noTextEdit="1"/>
          </p:cNvSpPr>
          <p:nvPr>
            <p:ph type="sldImg"/>
          </p:nvPr>
        </p:nvSpPr>
        <p:spPr bwMode="auto">
          <a:noFill/>
          <a:ln>
            <a:solidFill>
              <a:srgbClr val="000000"/>
            </a:solidFill>
            <a:miter lim="800000"/>
            <a:headEnd/>
            <a:tailEnd/>
          </a:ln>
        </p:spPr>
      </p:sp>
      <p:sp>
        <p:nvSpPr>
          <p:cNvPr id="369666" name="Rectangle 3"/>
          <p:cNvSpPr>
            <a:spLocks noGrp="1"/>
          </p:cNvSpPr>
          <p:nvPr>
            <p:ph type="body" idx="1"/>
          </p:nvPr>
        </p:nvSpPr>
        <p:spPr bwMode="auto">
          <a:noFill/>
        </p:spPr>
        <p:txBody>
          <a:bodyPr wrap="square" numCol="1" anchor="t" anchorCtr="0" compatLnSpc="1">
            <a:prstTxWarp prst="textNoShape">
              <a:avLst/>
            </a:prstTxWarp>
          </a:bodyPr>
          <a:lstStyle/>
          <a:p>
            <a:pPr defTabSz="465887"/>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9.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1.jpeg"/><Relationship Id="rId3"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12.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 Id="rId2" Type="http://schemas.openxmlformats.org/officeDocument/2006/relationships/image" Target="../media/image9.jpe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DEFD338-F09B-4ED2-AC65-F31C73FD90D4}" type="slidenum">
              <a:rPr lang="en-US" sz="800">
                <a:cs typeface="Arial" pitchFamily="34" charset="0"/>
              </a:rPr>
              <a:pPr fontAlgn="auto">
                <a:spcBef>
                  <a:spcPts val="0"/>
                </a:spcBef>
                <a:spcAft>
                  <a:spcPts val="0"/>
                </a:spcAft>
                <a:defRPr/>
              </a:pPr>
              <a:t>‹#›</a:t>
            </a:fld>
            <a:endParaRPr lang="en-US" sz="800" dirty="0">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2A82CF-3163-4503-BF4F-59E7810920BB}" type="datetimeFigureOut">
              <a:rPr lang="en-US"/>
              <a:pPr>
                <a:defRPr/>
              </a:pPr>
              <a:t>9/14/10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300057-9510-434E-8642-8EC5717342D0}"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46888" y="6605588"/>
            <a:ext cx="1266825" cy="217487"/>
          </a:xfrm>
          <a:prstGeom prst="rect">
            <a:avLst/>
          </a:prstGeom>
        </p:spPr>
        <p:txBody>
          <a:bodyPr vert="horz" wrap="square" lIns="91440" tIns="45720" rIns="91440" bIns="45720" numCol="1" anchor="t" anchorCtr="0" compatLnSpc="1">
            <a:prstTxWarp prst="textNoShape">
              <a:avLst/>
            </a:prstTxWarp>
          </a:bodyPr>
          <a:lstStyle>
            <a:lvl1pPr>
              <a:defRPr/>
            </a:lvl1pPr>
          </a:lstStyle>
          <a:p>
            <a:fld id="{47E3C208-3BEB-484C-A9AE-9DFF6C47F275}" type="datetime1">
              <a:rPr lang="en-US">
                <a:solidFill>
                  <a:prstClr val="black"/>
                </a:solidFill>
              </a:rPr>
              <a:pPr/>
              <a:t>9/14/10</a:t>
            </a:fld>
            <a:endParaRPr lang="en-US">
              <a:solidFill>
                <a:prstClr val="black"/>
              </a:solidFill>
            </a:endParaRPr>
          </a:p>
        </p:txBody>
      </p:sp>
      <p:sp>
        <p:nvSpPr>
          <p:cNvPr id="3" name="Rectangle 7"/>
          <p:cNvSpPr>
            <a:spLocks noGrp="1" noChangeArrowheads="1"/>
          </p:cNvSpPr>
          <p:nvPr>
            <p:ph type="sldNum" sz="quarter" idx="11"/>
          </p:nvPr>
        </p:nvSpPr>
        <p:spPr>
          <a:xfrm>
            <a:off x="8181975" y="6592888"/>
            <a:ext cx="638175" cy="217487"/>
          </a:xfrm>
          <a:prstGeom prst="rect">
            <a:avLst/>
          </a:prstGeom>
        </p:spPr>
        <p:txBody>
          <a:bodyPr vert="horz" wrap="square" lIns="91440" tIns="45720" rIns="91440" bIns="45720" numCol="1" anchor="t" anchorCtr="0" compatLnSpc="1">
            <a:prstTxWarp prst="textNoShape">
              <a:avLst/>
            </a:prstTxWarp>
          </a:bodyPr>
          <a:lstStyle>
            <a:lvl1pPr>
              <a:defRPr/>
            </a:lvl1pPr>
          </a:lstStyle>
          <a:p>
            <a:fld id="{CDC9A045-DFE9-4070-9C56-811EC9892D2D}" type="slidenum">
              <a:rPr lang="en-US">
                <a:solidFill>
                  <a:prstClr val="black"/>
                </a:solidFill>
              </a:rPr>
              <a:pPr/>
              <a:t>‹#›</a:t>
            </a:fld>
            <a:endParaRPr lang="en-US">
              <a:solidFill>
                <a:prstClr val="black"/>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2438" y="231775"/>
            <a:ext cx="7242175" cy="5254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89025"/>
            <a:ext cx="8229600" cy="50371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6846888" y="6554788"/>
            <a:ext cx="1266825" cy="217487"/>
          </a:xfrm>
          <a:prstGeom prst="rect">
            <a:avLst/>
          </a:prstGeom>
          <a:ln/>
        </p:spPr>
        <p:txBody>
          <a:bodyPr/>
          <a:lstStyle>
            <a:lvl1pPr>
              <a:defRPr/>
            </a:lvl1pPr>
          </a:lstStyle>
          <a:p>
            <a:pPr>
              <a:defRPr/>
            </a:pPr>
            <a:fld id="{B5050CF7-4EC9-4A02-A822-35ECEB2B70D2}" type="datetime1">
              <a:rPr lang="en-US" altLang="ja-JP"/>
              <a:pPr>
                <a:defRPr/>
              </a:pPr>
              <a:t>9/14/10</a:t>
            </a:fld>
            <a:endParaRPr lang="en-US" altLang="ja-JP" dirty="0"/>
          </a:p>
        </p:txBody>
      </p:sp>
      <p:sp>
        <p:nvSpPr>
          <p:cNvPr id="5" name="Rectangle 7"/>
          <p:cNvSpPr>
            <a:spLocks noGrp="1" noChangeArrowheads="1"/>
          </p:cNvSpPr>
          <p:nvPr>
            <p:ph type="sldNum" sz="quarter" idx="11"/>
          </p:nvPr>
        </p:nvSpPr>
        <p:spPr>
          <a:xfrm>
            <a:off x="8181975" y="6542088"/>
            <a:ext cx="638175" cy="217487"/>
          </a:xfrm>
          <a:prstGeom prst="rect">
            <a:avLst/>
          </a:prstGeom>
          <a:ln/>
        </p:spPr>
        <p:txBody>
          <a:bodyPr/>
          <a:lstStyle>
            <a:lvl1pPr>
              <a:defRPr/>
            </a:lvl1pPr>
          </a:lstStyle>
          <a:p>
            <a:pPr>
              <a:defRPr/>
            </a:pPr>
            <a:fld id="{7F9CF1FF-7052-4153-BD37-1D7366F56275}" type="slidenum">
              <a:rPr lang="en-US" altLang="ja-JP"/>
              <a:pPr>
                <a:defRPr/>
              </a:pPr>
              <a:t>‹#›</a:t>
            </a:fld>
            <a:endParaRPr lang="en-US" altLang="ja-JP" dirty="0"/>
          </a:p>
        </p:txBody>
      </p:sp>
      <p:sp>
        <p:nvSpPr>
          <p:cNvPr id="6" name="TextBox 5"/>
          <p:cNvSpPr txBox="1"/>
          <p:nvPr userDrawn="1"/>
        </p:nvSpPr>
        <p:spPr>
          <a:xfrm>
            <a:off x="152400" y="6553200"/>
            <a:ext cx="381000" cy="215444"/>
          </a:xfrm>
          <a:prstGeom prst="rect">
            <a:avLst/>
          </a:prstGeom>
          <a:noFill/>
        </p:spPr>
        <p:txBody>
          <a:bodyPr wrap="square" rtlCol="0">
            <a:spAutoFit/>
          </a:bodyPr>
          <a:lstStyle/>
          <a:p>
            <a:fld id="{E9B19BB5-F138-474E-BA3F-43DAD84C48D7}" type="slidenum">
              <a:rPr lang="en-US" sz="800" smtClean="0">
                <a:latin typeface="Arial" pitchFamily="34" charset="0"/>
                <a:cs typeface="Arial" pitchFamily="34" charset="0"/>
              </a:rPr>
              <a:pPr/>
              <a:t>‹#›</a:t>
            </a:fld>
            <a:endParaRPr lang="en-US" sz="800" dirty="0">
              <a:latin typeface="Arial" pitchFamily="34" charset="0"/>
              <a:cs typeface="Arial" pitchFamily="34"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DEFD338-F09B-4ED2-AC65-F31C73FD90D4}"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7AF7CC1F-9AF4-44C3-B184-02B3F7450A6E}"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7" name="Title 6"/>
          <p:cNvSpPr>
            <a:spLocks noGrp="1"/>
          </p:cNvSpPr>
          <p:nvPr>
            <p:ph type="title"/>
          </p:nvPr>
        </p:nvSpPr>
        <p:spPr>
          <a:xfrm>
            <a:off x="685800" y="228600"/>
            <a:ext cx="6858000" cy="533400"/>
          </a:xfrm>
          <a:prstGeom prst="rect">
            <a:avLst/>
          </a:prstGeom>
        </p:spPr>
        <p:txBody>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6"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ustom Layout">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A9E4E6C3-AED1-4153-911F-F977901BA142}"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itle 6"/>
          <p:cNvSpPr>
            <a:spLocks noGrp="1"/>
          </p:cNvSpPr>
          <p:nvPr>
            <p:ph type="title"/>
          </p:nvPr>
        </p:nvSpPr>
        <p:spPr>
          <a:xfrm>
            <a:off x="685800" y="228600"/>
            <a:ext cx="6858000" cy="533400"/>
          </a:xfrm>
          <a:prstGeom prst="rect">
            <a:avLst/>
          </a:prstGeom>
        </p:spPr>
        <p:txBody>
          <a:bodyPr/>
          <a:lstStyle>
            <a:lvl1pPr algn="l">
              <a:defRPr sz="2800" b="1"/>
            </a:lvl1pPr>
          </a:lstStyle>
          <a:p>
            <a:r>
              <a:rPr lang="en-US" smtClean="0"/>
              <a:t>Click to edit Master title style</a:t>
            </a:r>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46888" y="6554788"/>
            <a:ext cx="1266825" cy="217487"/>
          </a:xfrm>
          <a:prstGeom prst="rect">
            <a:avLst/>
          </a:prstGeom>
        </p:spPr>
        <p:txBody>
          <a:bodyPr/>
          <a:lstStyle>
            <a:lvl1pPr>
              <a:defRPr/>
            </a:lvl1pPr>
          </a:lstStyle>
          <a:p>
            <a:pPr>
              <a:defRPr/>
            </a:pPr>
            <a:endParaRPr lang="en-US">
              <a:solidFill>
                <a:prstClr val="black"/>
              </a:solidFill>
            </a:endParaRPr>
          </a:p>
        </p:txBody>
      </p:sp>
      <p:sp>
        <p:nvSpPr>
          <p:cNvPr id="3" name="Rectangle 6"/>
          <p:cNvSpPr>
            <a:spLocks noGrp="1" noChangeArrowheads="1"/>
          </p:cNvSpPr>
          <p:nvPr>
            <p:ph type="sldNum" sz="quarter" idx="11"/>
          </p:nvPr>
        </p:nvSpPr>
        <p:spPr>
          <a:xfrm>
            <a:off x="8181975" y="6542088"/>
            <a:ext cx="638175" cy="217487"/>
          </a:xfrm>
          <a:prstGeom prst="rect">
            <a:avLst/>
          </a:prstGeom>
        </p:spPr>
        <p:txBody>
          <a:bodyPr/>
          <a:lstStyle>
            <a:lvl1pPr>
              <a:defRPr/>
            </a:lvl1pPr>
          </a:lstStyle>
          <a:p>
            <a:pPr>
              <a:defRPr/>
            </a:pPr>
            <a:fld id="{64EF6EF8-9F7E-4BF6-8D21-F3462B8A020C}"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DEFD338-F09B-4ED2-AC65-F31C73FD90D4}"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ustom Layout">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A9E4E6C3-AED1-4153-911F-F977901BA142}"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itle 6"/>
          <p:cNvSpPr>
            <a:spLocks noGrp="1"/>
          </p:cNvSpPr>
          <p:nvPr>
            <p:ph type="title"/>
          </p:nvPr>
        </p:nvSpPr>
        <p:spPr>
          <a:xfrm>
            <a:off x="685800" y="228600"/>
            <a:ext cx="6858000" cy="533400"/>
          </a:xfrm>
          <a:prstGeom prst="rect">
            <a:avLst/>
          </a:prstGeom>
        </p:spPr>
        <p:txBody>
          <a:bodyPr/>
          <a:lstStyle>
            <a:lvl1pPr algn="l">
              <a:defRPr sz="2800" b="1"/>
            </a:lvl1pPr>
          </a:lstStyle>
          <a:p>
            <a:r>
              <a:rPr lang="en-US" smtClean="0"/>
              <a:t>Click to edit Master title style</a:t>
            </a:r>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46888" y="6554788"/>
            <a:ext cx="1266825" cy="217487"/>
          </a:xfrm>
          <a:prstGeom prst="rect">
            <a:avLst/>
          </a:prstGeom>
        </p:spPr>
        <p:txBody>
          <a:bodyPr/>
          <a:lstStyle>
            <a:lvl1pPr>
              <a:defRPr/>
            </a:lvl1pPr>
          </a:lstStyle>
          <a:p>
            <a:pPr>
              <a:defRPr/>
            </a:pPr>
            <a:endParaRPr lang="en-US">
              <a:solidFill>
                <a:prstClr val="black"/>
              </a:solidFill>
            </a:endParaRPr>
          </a:p>
        </p:txBody>
      </p:sp>
      <p:sp>
        <p:nvSpPr>
          <p:cNvPr id="3" name="Rectangle 6"/>
          <p:cNvSpPr>
            <a:spLocks noGrp="1" noChangeArrowheads="1"/>
          </p:cNvSpPr>
          <p:nvPr>
            <p:ph type="sldNum" sz="quarter" idx="11"/>
          </p:nvPr>
        </p:nvSpPr>
        <p:spPr>
          <a:xfrm>
            <a:off x="8181975" y="6542088"/>
            <a:ext cx="638175" cy="217487"/>
          </a:xfrm>
          <a:prstGeom prst="rect">
            <a:avLst/>
          </a:prstGeom>
        </p:spPr>
        <p:txBody>
          <a:bodyPr/>
          <a:lstStyle>
            <a:lvl1pPr>
              <a:defRPr/>
            </a:lvl1pPr>
          </a:lstStyle>
          <a:p>
            <a:pPr>
              <a:defRPr/>
            </a:pPr>
            <a:fld id="{64EF6EF8-9F7E-4BF6-8D21-F3462B8A020C}"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22438" y="231775"/>
            <a:ext cx="7242175" cy="525463"/>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6846888" y="6554788"/>
            <a:ext cx="1266825" cy="217487"/>
          </a:xfrm>
          <a:prstGeom prst="rect">
            <a:avLst/>
          </a:prstGeom>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1"/>
          </p:nvPr>
        </p:nvSpPr>
        <p:spPr>
          <a:xfrm>
            <a:off x="8181975" y="6542088"/>
            <a:ext cx="638175" cy="217487"/>
          </a:xfrm>
          <a:prstGeom prst="rect">
            <a:avLst/>
          </a:prstGeom>
        </p:spPr>
        <p:txBody>
          <a:bodyPr/>
          <a:lstStyle>
            <a:lvl1pPr>
              <a:defRPr/>
            </a:lvl1pPr>
          </a:lstStyle>
          <a:p>
            <a:pPr>
              <a:defRPr/>
            </a:pPr>
            <a:fld id="{B50B8CBC-4AA3-472D-81C7-7E9E0EC1295E}"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EA3E92E-136B-48B6-B6EB-752A87DF7A06}" type="datetimeFigureOut">
              <a:rPr lang="en-US"/>
              <a:pPr>
                <a:defRPr/>
              </a:pPr>
              <a:t>9/14/10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B01749-C70D-412F-ABEB-3F2919E06A78}"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DEFD338-F09B-4ED2-AC65-F31C73FD90D4}"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7AF7CC1F-9AF4-44C3-B184-02B3F7450A6E}"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7" name="Title 6"/>
          <p:cNvSpPr>
            <a:spLocks noGrp="1"/>
          </p:cNvSpPr>
          <p:nvPr>
            <p:ph type="title"/>
          </p:nvPr>
        </p:nvSpPr>
        <p:spPr>
          <a:xfrm>
            <a:off x="685800" y="228600"/>
            <a:ext cx="6858000" cy="533400"/>
          </a:xfrm>
          <a:prstGeom prst="rect">
            <a:avLst/>
          </a:prstGeom>
        </p:spPr>
        <p:txBody>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6"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ustom Layout">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A9E4E6C3-AED1-4153-911F-F977901BA142}"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itle 6"/>
          <p:cNvSpPr>
            <a:spLocks noGrp="1"/>
          </p:cNvSpPr>
          <p:nvPr>
            <p:ph type="title"/>
          </p:nvPr>
        </p:nvSpPr>
        <p:spPr>
          <a:xfrm>
            <a:off x="685800" y="228600"/>
            <a:ext cx="6858000" cy="533400"/>
          </a:xfrm>
          <a:prstGeom prst="rect">
            <a:avLst/>
          </a:prstGeom>
        </p:spPr>
        <p:txBody>
          <a:bodyPr/>
          <a:lstStyle>
            <a:lvl1pPr algn="l">
              <a:defRPr sz="2800" b="1"/>
            </a:lvl1pPr>
          </a:lstStyle>
          <a:p>
            <a:r>
              <a:rPr lang="en-US" smtClean="0"/>
              <a:t>Click to edit Master title style</a:t>
            </a:r>
            <a:endParaRPr lang="en-US"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46888" y="6554788"/>
            <a:ext cx="1266825" cy="217487"/>
          </a:xfrm>
          <a:prstGeom prst="rect">
            <a:avLst/>
          </a:prstGeom>
        </p:spPr>
        <p:txBody>
          <a:bodyPr/>
          <a:lstStyle>
            <a:lvl1pPr>
              <a:defRPr/>
            </a:lvl1pPr>
          </a:lstStyle>
          <a:p>
            <a:pPr>
              <a:defRPr/>
            </a:pPr>
            <a:endParaRPr lang="en-US">
              <a:solidFill>
                <a:prstClr val="black"/>
              </a:solidFill>
            </a:endParaRPr>
          </a:p>
        </p:txBody>
      </p:sp>
      <p:sp>
        <p:nvSpPr>
          <p:cNvPr id="3" name="Rectangle 6"/>
          <p:cNvSpPr>
            <a:spLocks noGrp="1" noChangeArrowheads="1"/>
          </p:cNvSpPr>
          <p:nvPr>
            <p:ph type="sldNum" sz="quarter" idx="11"/>
          </p:nvPr>
        </p:nvSpPr>
        <p:spPr>
          <a:xfrm>
            <a:off x="8181975" y="6542088"/>
            <a:ext cx="638175" cy="217487"/>
          </a:xfrm>
          <a:prstGeom prst="rect">
            <a:avLst/>
          </a:prstGeom>
        </p:spPr>
        <p:txBody>
          <a:bodyPr/>
          <a:lstStyle>
            <a:lvl1pPr>
              <a:defRPr/>
            </a:lvl1pPr>
          </a:lstStyle>
          <a:p>
            <a:pPr>
              <a:defRPr/>
            </a:pPr>
            <a:fld id="{64EF6EF8-9F7E-4BF6-8D21-F3462B8A020C}"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DEFD338-F09B-4ED2-AC65-F31C73FD90D4}"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0789" y="231775"/>
            <a:ext cx="7093088" cy="525463"/>
          </a:xfrm>
          <a:prstGeom prst="rect">
            <a:avLst/>
          </a:prstGeom>
        </p:spPr>
        <p:txBody>
          <a:bodyPr/>
          <a:lstStyle>
            <a:lvl1pPr algn="l">
              <a:defRPr sz="2700" b="1"/>
            </a:lvl1pPr>
          </a:lstStyle>
          <a:p>
            <a:r>
              <a:rPr lang="en-US" smtClean="0"/>
              <a:t>Click to edit Master title style</a:t>
            </a:r>
            <a:endParaRPr lang="en-US" dirty="0"/>
          </a:p>
        </p:txBody>
      </p:sp>
      <p:sp>
        <p:nvSpPr>
          <p:cNvPr id="3" name="Content Placeholder 2"/>
          <p:cNvSpPr>
            <a:spLocks noGrp="1"/>
          </p:cNvSpPr>
          <p:nvPr>
            <p:ph idx="1"/>
          </p:nvPr>
        </p:nvSpPr>
        <p:spPr>
          <a:xfrm>
            <a:off x="457200" y="1089025"/>
            <a:ext cx="8229600" cy="50371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179388" y="6475413"/>
            <a:ext cx="1266825" cy="217487"/>
          </a:xfrm>
          <a:prstGeom prst="rect">
            <a:avLst/>
          </a:prstGeom>
        </p:spPr>
        <p:txBody>
          <a:bodyPr/>
          <a:lstStyle>
            <a:lvl1pPr fontAlgn="auto">
              <a:spcBef>
                <a:spcPts val="0"/>
              </a:spcBef>
              <a:spcAft>
                <a:spcPts val="0"/>
              </a:spcAft>
              <a:defRPr sz="1050">
                <a:latin typeface="+mn-lt"/>
                <a:cs typeface="+mn-cs"/>
              </a:defRPr>
            </a:lvl1pPr>
          </a:lstStyle>
          <a:p>
            <a:pPr>
              <a:defRPr/>
            </a:pPr>
            <a:fld id="{5E4E9B8E-89E7-483A-8F2A-9FD28843D408}" type="datetime1">
              <a:rPr lang="en-US">
                <a:solidFill>
                  <a:prstClr val="black"/>
                </a:solidFill>
              </a:rPr>
              <a:pPr>
                <a:defRPr/>
              </a:pPr>
              <a:t>9/14/10</a:t>
            </a:fld>
            <a:endParaRPr lang="en-US" dirty="0">
              <a:solidFill>
                <a:prstClr val="black"/>
              </a:solidFill>
            </a:endParaRPr>
          </a:p>
        </p:txBody>
      </p:sp>
      <p:sp>
        <p:nvSpPr>
          <p:cNvPr id="5" name="Rectangle 7"/>
          <p:cNvSpPr>
            <a:spLocks noGrp="1" noChangeArrowheads="1"/>
          </p:cNvSpPr>
          <p:nvPr>
            <p:ph type="sldNum" sz="quarter" idx="11"/>
          </p:nvPr>
        </p:nvSpPr>
        <p:spPr>
          <a:xfrm>
            <a:off x="1092200" y="6472238"/>
            <a:ext cx="407988" cy="242887"/>
          </a:xfrm>
          <a:prstGeom prst="rect">
            <a:avLst/>
          </a:prstGeom>
        </p:spPr>
        <p:txBody>
          <a:bodyPr/>
          <a:lstStyle>
            <a:lvl1pPr fontAlgn="auto">
              <a:spcBef>
                <a:spcPts val="0"/>
              </a:spcBef>
              <a:spcAft>
                <a:spcPts val="0"/>
              </a:spcAft>
              <a:defRPr sz="1050">
                <a:latin typeface="+mn-lt"/>
                <a:cs typeface="+mn-cs"/>
              </a:defRPr>
            </a:lvl1pPr>
          </a:lstStyle>
          <a:p>
            <a:pPr>
              <a:defRPr/>
            </a:pPr>
            <a:fld id="{4691B2FC-5628-4E38-9D70-02961239CC35}" type="slidenum">
              <a:rPr lang="en-US">
                <a:solidFill>
                  <a:prstClr val="black"/>
                </a:solidFill>
              </a:rPr>
              <a:pPr>
                <a:defRPr/>
              </a:pPr>
              <a:t>‹#›</a:t>
            </a:fld>
            <a:endParaRPr lang="en-US" dirty="0">
              <a:solidFill>
                <a:prstClr val="black"/>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7AF7CC1F-9AF4-44C3-B184-02B3F7450A6E}"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7" name="Title 6"/>
          <p:cNvSpPr>
            <a:spLocks noGrp="1"/>
          </p:cNvSpPr>
          <p:nvPr>
            <p:ph type="title"/>
          </p:nvPr>
        </p:nvSpPr>
        <p:spPr>
          <a:xfrm>
            <a:off x="685800" y="228600"/>
            <a:ext cx="6858000" cy="533400"/>
          </a:xfrm>
          <a:prstGeom prst="rect">
            <a:avLst/>
          </a:prstGeom>
        </p:spPr>
        <p:txBody>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6"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ustom Layout">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A9E4E6C3-AED1-4153-911F-F977901BA142}"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itle 6"/>
          <p:cNvSpPr>
            <a:spLocks noGrp="1"/>
          </p:cNvSpPr>
          <p:nvPr>
            <p:ph type="title"/>
          </p:nvPr>
        </p:nvSpPr>
        <p:spPr>
          <a:xfrm>
            <a:off x="685800" y="228600"/>
            <a:ext cx="6858000" cy="533400"/>
          </a:xfrm>
          <a:prstGeom prst="rect">
            <a:avLst/>
          </a:prstGeom>
        </p:spPr>
        <p:txBody>
          <a:bodyPr/>
          <a:lstStyle>
            <a:lvl1pPr algn="l">
              <a:defRPr sz="2800" b="1"/>
            </a:lvl1pPr>
          </a:lstStyle>
          <a:p>
            <a:r>
              <a:rPr lang="en-US" smtClean="0"/>
              <a:t>Click to edit Master title style</a:t>
            </a:r>
            <a:endParaRPr lang="en-US"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46888" y="6554788"/>
            <a:ext cx="1266825" cy="217487"/>
          </a:xfrm>
          <a:prstGeom prst="rect">
            <a:avLst/>
          </a:prstGeom>
        </p:spPr>
        <p:txBody>
          <a:bodyPr/>
          <a:lstStyle>
            <a:lvl1pPr>
              <a:defRPr/>
            </a:lvl1pPr>
          </a:lstStyle>
          <a:p>
            <a:pPr>
              <a:defRPr/>
            </a:pPr>
            <a:endParaRPr lang="en-US">
              <a:solidFill>
                <a:prstClr val="black"/>
              </a:solidFill>
            </a:endParaRPr>
          </a:p>
        </p:txBody>
      </p:sp>
      <p:sp>
        <p:nvSpPr>
          <p:cNvPr id="3" name="Rectangle 6"/>
          <p:cNvSpPr>
            <a:spLocks noGrp="1" noChangeArrowheads="1"/>
          </p:cNvSpPr>
          <p:nvPr>
            <p:ph type="sldNum" sz="quarter" idx="11"/>
          </p:nvPr>
        </p:nvSpPr>
        <p:spPr>
          <a:xfrm>
            <a:off x="8181975" y="6542088"/>
            <a:ext cx="638175" cy="217487"/>
          </a:xfrm>
          <a:prstGeom prst="rect">
            <a:avLst/>
          </a:prstGeom>
        </p:spPr>
        <p:txBody>
          <a:bodyPr/>
          <a:lstStyle>
            <a:lvl1pPr>
              <a:defRPr/>
            </a:lvl1pPr>
          </a:lstStyle>
          <a:p>
            <a:pPr>
              <a:defRPr/>
            </a:pPr>
            <a:fld id="{64EF6EF8-9F7E-4BF6-8D21-F3462B8A020C}"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fld id="{C3DC88CE-68F4-4ECD-802B-40FA0F90D4C3}" type="slidenum">
              <a:rPr lang="en-US" sz="800">
                <a:solidFill>
                  <a:prstClr val="black"/>
                </a:solidFill>
                <a:latin typeface="Arial" charset="0"/>
                <a:ea typeface="ＭＳ Ｐゴシック" pitchFamily="-65" charset="-128"/>
                <a:cs typeface="Arial" charset="0"/>
              </a:rPr>
              <a:pPr/>
              <a:t>‹#›</a:t>
            </a:fld>
            <a:endParaRPr lang="en-US" sz="800" dirty="0">
              <a:solidFill>
                <a:prstClr val="black"/>
              </a:solidFill>
              <a:latin typeface="Arial" charset="0"/>
              <a:ea typeface="ＭＳ Ｐゴシック" pitchFamily="-65" charset="-128"/>
              <a:cs typeface="Arial"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Arial" pitchFamily="34" charset="0"/>
                <a:cs typeface="Arial" pitchFamily="34" charset="0"/>
              </a:defRPr>
            </a:lvl1pPr>
          </a:lstStyle>
          <a:p>
            <a:pPr lvl="0"/>
            <a:r>
              <a:rPr lang="en-US" smtClean="0"/>
              <a:t>Click to edit Master title style</a:t>
            </a:r>
            <a:endParaRPr lang="en-US" dirty="0" smtClean="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202EBDB-FD5D-43F3-B1A7-56360B9164D7}" type="datetimeFigureOut">
              <a:rPr lang="en-US"/>
              <a:pPr>
                <a:defRPr/>
              </a:pPr>
              <a:t>9/14/10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233E51-8DA9-4596-BEEA-D1012543519E}"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46888" y="6554788"/>
            <a:ext cx="1266825" cy="217487"/>
          </a:xfrm>
          <a:prstGeom prst="rect">
            <a:avLst/>
          </a:prstGeom>
          <a:ln/>
        </p:spPr>
        <p:txBody>
          <a:bodyPr/>
          <a:lstStyle>
            <a:lvl1pPr>
              <a:defRPr/>
            </a:lvl1pPr>
          </a:lstStyle>
          <a:p>
            <a:pPr>
              <a:defRPr/>
            </a:pPr>
            <a:fld id="{C2A0C948-E295-4B19-AC81-55171E8BBC55}" type="datetime1">
              <a:rPr lang="en-US" altLang="ja-JP">
                <a:solidFill>
                  <a:srgbClr val="000000"/>
                </a:solidFill>
                <a:latin typeface="Arial" charset="0"/>
                <a:ea typeface="ＭＳ Ｐゴシック" pitchFamily="-65" charset="-128"/>
              </a:rPr>
              <a:pPr>
                <a:defRPr/>
              </a:pPr>
              <a:t>9/14/10</a:t>
            </a:fld>
            <a:endParaRPr lang="en-US" altLang="ja-JP" dirty="0">
              <a:solidFill>
                <a:srgbClr val="000000"/>
              </a:solidFill>
              <a:latin typeface="Arial" charset="0"/>
              <a:ea typeface="ＭＳ Ｐゴシック" pitchFamily="-65" charset="-128"/>
            </a:endParaRPr>
          </a:p>
        </p:txBody>
      </p:sp>
      <p:sp>
        <p:nvSpPr>
          <p:cNvPr id="3" name="Rectangle 7"/>
          <p:cNvSpPr>
            <a:spLocks noGrp="1" noChangeArrowheads="1"/>
          </p:cNvSpPr>
          <p:nvPr>
            <p:ph type="sldNum" sz="quarter" idx="11"/>
          </p:nvPr>
        </p:nvSpPr>
        <p:spPr>
          <a:xfrm>
            <a:off x="8181975" y="6542088"/>
            <a:ext cx="638175" cy="217487"/>
          </a:xfrm>
          <a:prstGeom prst="rect">
            <a:avLst/>
          </a:prstGeom>
          <a:ln/>
        </p:spPr>
        <p:txBody>
          <a:bodyPr/>
          <a:lstStyle>
            <a:lvl1pPr>
              <a:defRPr/>
            </a:lvl1pPr>
          </a:lstStyle>
          <a:p>
            <a:pPr>
              <a:defRPr/>
            </a:pPr>
            <a:fld id="{53238394-39E0-48D7-ADD2-D8D41E848BA0}" type="slidenum">
              <a:rPr lang="en-US" altLang="ja-JP">
                <a:solidFill>
                  <a:srgbClr val="000000"/>
                </a:solidFill>
                <a:latin typeface="Arial" charset="0"/>
                <a:ea typeface="ＭＳ Ｐゴシック" pitchFamily="-65" charset="-128"/>
              </a:rPr>
              <a:pPr>
                <a:defRPr/>
              </a:pPr>
              <a:t>‹#›</a:t>
            </a:fld>
            <a:endParaRPr lang="en-US" altLang="ja-JP" dirty="0">
              <a:solidFill>
                <a:srgbClr val="000000"/>
              </a:solidFill>
              <a:latin typeface="Arial" charset="0"/>
              <a:ea typeface="ＭＳ Ｐゴシック" pitchFamily="-65" charset="-128"/>
            </a:endParaRPr>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DEFD338-F09B-4ED2-AC65-F31C73FD90D4}"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0789" y="231775"/>
            <a:ext cx="7093088" cy="525463"/>
          </a:xfrm>
          <a:prstGeom prst="rect">
            <a:avLst/>
          </a:prstGeom>
        </p:spPr>
        <p:txBody>
          <a:bodyPr/>
          <a:lstStyle>
            <a:lvl1pPr algn="l">
              <a:defRPr sz="2700" b="1"/>
            </a:lvl1pPr>
          </a:lstStyle>
          <a:p>
            <a:r>
              <a:rPr lang="en-US" smtClean="0"/>
              <a:t>Click to edit Master title style</a:t>
            </a:r>
            <a:endParaRPr lang="en-US" dirty="0"/>
          </a:p>
        </p:txBody>
      </p:sp>
      <p:sp>
        <p:nvSpPr>
          <p:cNvPr id="3" name="Content Placeholder 2"/>
          <p:cNvSpPr>
            <a:spLocks noGrp="1"/>
          </p:cNvSpPr>
          <p:nvPr>
            <p:ph idx="1"/>
          </p:nvPr>
        </p:nvSpPr>
        <p:spPr>
          <a:xfrm>
            <a:off x="457200" y="1089025"/>
            <a:ext cx="8229600" cy="50371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179388" y="6475413"/>
            <a:ext cx="1266825" cy="217487"/>
          </a:xfrm>
          <a:prstGeom prst="rect">
            <a:avLst/>
          </a:prstGeom>
        </p:spPr>
        <p:txBody>
          <a:bodyPr/>
          <a:lstStyle>
            <a:lvl1pPr fontAlgn="auto">
              <a:spcBef>
                <a:spcPts val="0"/>
              </a:spcBef>
              <a:spcAft>
                <a:spcPts val="0"/>
              </a:spcAft>
              <a:defRPr sz="1050">
                <a:latin typeface="+mn-lt"/>
                <a:cs typeface="+mn-cs"/>
              </a:defRPr>
            </a:lvl1pPr>
          </a:lstStyle>
          <a:p>
            <a:pPr>
              <a:defRPr/>
            </a:pPr>
            <a:fld id="{5E4E9B8E-89E7-483A-8F2A-9FD28843D408}" type="datetime1">
              <a:rPr lang="en-US">
                <a:solidFill>
                  <a:prstClr val="black"/>
                </a:solidFill>
              </a:rPr>
              <a:pPr>
                <a:defRPr/>
              </a:pPr>
              <a:t>9/14/10</a:t>
            </a:fld>
            <a:endParaRPr lang="en-US" dirty="0">
              <a:solidFill>
                <a:prstClr val="black"/>
              </a:solidFill>
            </a:endParaRPr>
          </a:p>
        </p:txBody>
      </p:sp>
      <p:sp>
        <p:nvSpPr>
          <p:cNvPr id="5" name="Rectangle 7"/>
          <p:cNvSpPr>
            <a:spLocks noGrp="1" noChangeArrowheads="1"/>
          </p:cNvSpPr>
          <p:nvPr>
            <p:ph type="sldNum" sz="quarter" idx="11"/>
          </p:nvPr>
        </p:nvSpPr>
        <p:spPr>
          <a:xfrm>
            <a:off x="1092200" y="6472238"/>
            <a:ext cx="407988" cy="242887"/>
          </a:xfrm>
          <a:prstGeom prst="rect">
            <a:avLst/>
          </a:prstGeom>
        </p:spPr>
        <p:txBody>
          <a:bodyPr/>
          <a:lstStyle>
            <a:lvl1pPr fontAlgn="auto">
              <a:spcBef>
                <a:spcPts val="0"/>
              </a:spcBef>
              <a:spcAft>
                <a:spcPts val="0"/>
              </a:spcAft>
              <a:defRPr sz="1050">
                <a:latin typeface="+mn-lt"/>
                <a:cs typeface="+mn-cs"/>
              </a:defRPr>
            </a:lvl1pPr>
          </a:lstStyle>
          <a:p>
            <a:pPr>
              <a:defRPr/>
            </a:pPr>
            <a:fld id="{4691B2FC-5628-4E38-9D70-02961239CC35}" type="slidenum">
              <a:rPr lang="en-US">
                <a:solidFill>
                  <a:prstClr val="black"/>
                </a:solidFill>
              </a:rPr>
              <a:pPr>
                <a:defRPr/>
              </a:pPr>
              <a:t>‹#›</a:t>
            </a:fld>
            <a:endParaRPr lang="en-US" dirty="0">
              <a:solidFill>
                <a:prstClr val="black"/>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7AF7CC1F-9AF4-44C3-B184-02B3F7450A6E}"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7" name="Title 6"/>
          <p:cNvSpPr>
            <a:spLocks noGrp="1"/>
          </p:cNvSpPr>
          <p:nvPr>
            <p:ph type="title"/>
          </p:nvPr>
        </p:nvSpPr>
        <p:spPr>
          <a:xfrm>
            <a:off x="685800" y="228600"/>
            <a:ext cx="6858000" cy="533400"/>
          </a:xfrm>
          <a:prstGeom prst="rect">
            <a:avLst/>
          </a:prstGeom>
        </p:spPr>
        <p:txBody>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6"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ustom Layout">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A9E4E6C3-AED1-4153-911F-F977901BA142}"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itle 6"/>
          <p:cNvSpPr>
            <a:spLocks noGrp="1"/>
          </p:cNvSpPr>
          <p:nvPr>
            <p:ph type="title"/>
          </p:nvPr>
        </p:nvSpPr>
        <p:spPr>
          <a:xfrm>
            <a:off x="685800" y="228600"/>
            <a:ext cx="6858000" cy="533400"/>
          </a:xfrm>
          <a:prstGeom prst="rect">
            <a:avLst/>
          </a:prstGeom>
        </p:spPr>
        <p:txBody>
          <a:bodyPr/>
          <a:lstStyle>
            <a:lvl1pPr algn="l">
              <a:defRPr sz="2800" b="1"/>
            </a:lvl1pPr>
          </a:lstStyle>
          <a:p>
            <a:r>
              <a:rPr lang="en-US" smtClean="0"/>
              <a:t>Click to edit Master title style</a:t>
            </a:r>
            <a:endParaRPr lang="en-US"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46888" y="6554788"/>
            <a:ext cx="1266825" cy="217487"/>
          </a:xfrm>
          <a:prstGeom prst="rect">
            <a:avLst/>
          </a:prstGeom>
        </p:spPr>
        <p:txBody>
          <a:bodyPr/>
          <a:lstStyle>
            <a:lvl1pPr>
              <a:defRPr/>
            </a:lvl1pPr>
          </a:lstStyle>
          <a:p>
            <a:pPr>
              <a:defRPr/>
            </a:pPr>
            <a:endParaRPr lang="en-US">
              <a:solidFill>
                <a:prstClr val="black"/>
              </a:solidFill>
            </a:endParaRPr>
          </a:p>
        </p:txBody>
      </p:sp>
      <p:sp>
        <p:nvSpPr>
          <p:cNvPr id="3" name="Rectangle 6"/>
          <p:cNvSpPr>
            <a:spLocks noGrp="1" noChangeArrowheads="1"/>
          </p:cNvSpPr>
          <p:nvPr>
            <p:ph type="sldNum" sz="quarter" idx="11"/>
          </p:nvPr>
        </p:nvSpPr>
        <p:spPr>
          <a:xfrm>
            <a:off x="8181975" y="6542088"/>
            <a:ext cx="638175" cy="217487"/>
          </a:xfrm>
          <a:prstGeom prst="rect">
            <a:avLst/>
          </a:prstGeom>
        </p:spPr>
        <p:txBody>
          <a:bodyPr/>
          <a:lstStyle>
            <a:lvl1pPr>
              <a:defRPr/>
            </a:lvl1pPr>
          </a:lstStyle>
          <a:p>
            <a:pPr>
              <a:defRPr/>
            </a:pPr>
            <a:fld id="{64EF6EF8-9F7E-4BF6-8D21-F3462B8A020C}"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52400" y="6553200"/>
            <a:ext cx="381000" cy="215444"/>
          </a:xfrm>
          <a:prstGeom prst="rect">
            <a:avLst/>
          </a:prstGeom>
          <a:noFill/>
        </p:spPr>
        <p:txBody>
          <a:bodyPr wrap="square" rtlCol="0">
            <a:spAutoFit/>
          </a:bodyPr>
          <a:lstStyle/>
          <a:p>
            <a:pPr fontAlgn="auto">
              <a:spcBef>
                <a:spcPts val="0"/>
              </a:spcBef>
              <a:spcAft>
                <a:spcPts val="0"/>
              </a:spcAft>
            </a:pPr>
            <a:fld id="{E9B19BB5-F138-474E-BA3F-43DAD84C48D7}" type="slidenum">
              <a:rPr lang="en-US" sz="800" smtClean="0">
                <a:solidFill>
                  <a:prstClr val="black"/>
                </a:solidFill>
                <a:cs typeface="Arial" pitchFamily="34" charset="0"/>
              </a:rPr>
              <a:pPr fontAlgn="auto">
                <a:spcBef>
                  <a:spcPts val="0"/>
                </a:spcBef>
                <a:spcAft>
                  <a:spcPts val="0"/>
                </a:spcAft>
              </a:pPr>
              <a:t>‹#›</a:t>
            </a:fld>
            <a:endParaRPr lang="en-US" sz="800" dirty="0">
              <a:solidFill>
                <a:prstClr val="black"/>
              </a:solidFill>
              <a:cs typeface="Arial" pitchFamily="34" charset="0"/>
            </a:endParaRPr>
          </a:p>
        </p:txBody>
      </p:sp>
      <p:sp>
        <p:nvSpPr>
          <p:cNvPr id="5" name="Title 4"/>
          <p:cNvSpPr>
            <a:spLocks noGrp="1"/>
          </p:cNvSpPr>
          <p:nvPr>
            <p:ph type="title" hasCustomPrompt="1"/>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dirty="0" smtClean="0"/>
              <a:t>Click to edit Master text styles</a:t>
            </a: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vider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A09B96F-2139-4349-9839-1C2EC6D5446C}"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8" name="Title 1"/>
          <p:cNvSpPr>
            <a:spLocks noGrp="1"/>
          </p:cNvSpPr>
          <p:nvPr>
            <p:ph type="ctrTitle"/>
          </p:nvPr>
        </p:nvSpPr>
        <p:spPr>
          <a:xfrm>
            <a:off x="990600" y="2743200"/>
            <a:ext cx="7772400" cy="1295400"/>
          </a:xfrm>
          <a:prstGeom prst="rect">
            <a:avLst/>
          </a:prstGeom>
        </p:spPr>
        <p:txBody>
          <a:bodyPr/>
          <a:lstStyle>
            <a:lvl1pPr algn="l">
              <a:defRPr sz="4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990600" y="4038600"/>
            <a:ext cx="6400800" cy="990600"/>
          </a:xfrm>
          <a:prstGeom prst="rect">
            <a:avLst/>
          </a:prstGeom>
        </p:spPr>
        <p:txBody>
          <a:bodyPr/>
          <a:lstStyle>
            <a:lvl1pPr marL="0" indent="0" algn="l">
              <a:buNone/>
              <a:defRPr sz="25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p:nvSpPr>
        <p:spPr>
          <a:xfrm>
            <a:off x="152400" y="6553200"/>
            <a:ext cx="381000" cy="215900"/>
          </a:xfrm>
          <a:prstGeom prst="rect">
            <a:avLst/>
          </a:prstGeom>
          <a:no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5B0F7BD-4933-43FC-9F8B-CD555930B170}" type="slidenum">
              <a:rPr lang="en-US" sz="800">
                <a:solidFill>
                  <a:prstClr val="black"/>
                </a:solidFill>
                <a:cs typeface="Arial" charset="0"/>
              </a:rPr>
              <a:pPr/>
              <a:t>‹#›</a:t>
            </a:fld>
            <a:endParaRPr lang="en-US" sz="800">
              <a:solidFill>
                <a:prstClr val="black"/>
              </a:solidFill>
              <a:cs typeface="Arial"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Arial" pitchFamily="34" charset="0"/>
                <a:cs typeface="Arial" pitchFamily="34" charset="0"/>
              </a:defRPr>
            </a:lvl1pPr>
          </a:lstStyle>
          <a:p>
            <a:pPr lvl="0"/>
            <a:r>
              <a:rPr lang="en-US" smtClean="0"/>
              <a:t>Click to edit Master title style</a:t>
            </a:r>
            <a:endParaRPr lang="en-US" dirty="0" smtClean="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5308210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p:nvSpPr>
        <p:spPr>
          <a:xfrm>
            <a:off x="152400" y="6553200"/>
            <a:ext cx="381000" cy="215900"/>
          </a:xfrm>
          <a:prstGeom prst="rect">
            <a:avLst/>
          </a:prstGeom>
          <a:noFill/>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5B0F7BD-4933-43FC-9F8B-CD555930B170}" type="slidenum">
              <a:rPr lang="en-US" sz="800">
                <a:solidFill>
                  <a:prstClr val="black"/>
                </a:solidFill>
                <a:cs typeface="Arial" charset="0"/>
              </a:rPr>
              <a:pPr/>
              <a:t>‹#›</a:t>
            </a:fld>
            <a:endParaRPr lang="en-US" sz="800">
              <a:solidFill>
                <a:prstClr val="black"/>
              </a:solidFill>
              <a:cs typeface="Arial"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Arial" pitchFamily="34" charset="0"/>
                <a:cs typeface="Arial" pitchFamily="34" charset="0"/>
              </a:defRPr>
            </a:lvl1pPr>
          </a:lstStyle>
          <a:p>
            <a:pPr lvl="0"/>
            <a:r>
              <a:rPr lang="en-US" smtClean="0"/>
              <a:t>Click to edit Master title style</a:t>
            </a:r>
            <a:endParaRPr lang="en-US" dirty="0" smtClean="0"/>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3530821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9E3B6E0-4BA5-4C61-AD6F-B981E484C85A}" type="datetimeFigureOut">
              <a:rPr lang="en-US"/>
              <a:pPr>
                <a:defRPr/>
              </a:pPr>
              <a:t>9/14/10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7E8C3A-C879-44BB-BAA5-0F5E089F7AF9}"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vider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A09B96F-2139-4349-9839-1C2EC6D5446C}"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8" name="Title 1"/>
          <p:cNvSpPr>
            <a:spLocks noGrp="1"/>
          </p:cNvSpPr>
          <p:nvPr>
            <p:ph type="ctrTitle"/>
          </p:nvPr>
        </p:nvSpPr>
        <p:spPr>
          <a:xfrm>
            <a:off x="990600" y="2743200"/>
            <a:ext cx="7772400" cy="1295400"/>
          </a:xfrm>
          <a:prstGeom prst="rect">
            <a:avLst/>
          </a:prstGeom>
        </p:spPr>
        <p:txBody>
          <a:bodyPr/>
          <a:lstStyle>
            <a:lvl1pPr algn="l">
              <a:defRPr sz="4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990600" y="4038600"/>
            <a:ext cx="6400800" cy="990600"/>
          </a:xfrm>
          <a:prstGeom prst="rect">
            <a:avLst/>
          </a:prstGeom>
        </p:spPr>
        <p:txBody>
          <a:bodyPr/>
          <a:lstStyle>
            <a:lvl1pPr marL="0" indent="0" algn="l">
              <a:buNone/>
              <a:defRPr sz="25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vider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A09B96F-2139-4349-9839-1C2EC6D5446C}"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8" name="Title 1"/>
          <p:cNvSpPr>
            <a:spLocks noGrp="1"/>
          </p:cNvSpPr>
          <p:nvPr>
            <p:ph type="ctrTitle"/>
          </p:nvPr>
        </p:nvSpPr>
        <p:spPr>
          <a:xfrm>
            <a:off x="990600" y="2743200"/>
            <a:ext cx="7772400" cy="1295400"/>
          </a:xfrm>
          <a:prstGeom prst="rect">
            <a:avLst/>
          </a:prstGeom>
        </p:spPr>
        <p:txBody>
          <a:bodyPr/>
          <a:lstStyle>
            <a:lvl1pPr algn="l">
              <a:defRPr sz="4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990600" y="4038600"/>
            <a:ext cx="6400800" cy="990600"/>
          </a:xfrm>
          <a:prstGeom prst="rect">
            <a:avLst/>
          </a:prstGeom>
        </p:spPr>
        <p:txBody>
          <a:bodyPr/>
          <a:lstStyle>
            <a:lvl1pPr marL="0" indent="0" algn="l">
              <a:buNone/>
              <a:defRPr sz="25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DEFD338-F09B-4ED2-AC65-F31C73FD90D4}"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DEFD338-F09B-4ED2-AC65-F31C73FD90D4}"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vider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A09B96F-2139-4349-9839-1C2EC6D5446C}"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8" name="Title 1"/>
          <p:cNvSpPr>
            <a:spLocks noGrp="1"/>
          </p:cNvSpPr>
          <p:nvPr>
            <p:ph type="ctrTitle"/>
          </p:nvPr>
        </p:nvSpPr>
        <p:spPr>
          <a:xfrm>
            <a:off x="990600" y="2743200"/>
            <a:ext cx="7772400" cy="1295400"/>
          </a:xfrm>
          <a:prstGeom prst="rect">
            <a:avLst/>
          </a:prstGeom>
        </p:spPr>
        <p:txBody>
          <a:bodyPr/>
          <a:lstStyle>
            <a:lvl1pPr algn="l">
              <a:defRPr sz="4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990600" y="4038600"/>
            <a:ext cx="6400800" cy="990600"/>
          </a:xfrm>
          <a:prstGeom prst="rect">
            <a:avLst/>
          </a:prstGeom>
        </p:spPr>
        <p:txBody>
          <a:bodyPr/>
          <a:lstStyle>
            <a:lvl1pPr marL="0" indent="0" algn="l">
              <a:buNone/>
              <a:defRPr sz="25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vider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A09B96F-2139-4349-9839-1C2EC6D5446C}"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8" name="Title 1"/>
          <p:cNvSpPr>
            <a:spLocks noGrp="1"/>
          </p:cNvSpPr>
          <p:nvPr>
            <p:ph type="ctrTitle"/>
          </p:nvPr>
        </p:nvSpPr>
        <p:spPr>
          <a:xfrm>
            <a:off x="990600" y="2743200"/>
            <a:ext cx="7772400" cy="1295400"/>
          </a:xfrm>
          <a:prstGeom prst="rect">
            <a:avLst/>
          </a:prstGeom>
        </p:spPr>
        <p:txBody>
          <a:bodyPr/>
          <a:lstStyle>
            <a:lvl1pPr algn="l">
              <a:defRPr sz="4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990600" y="4038600"/>
            <a:ext cx="6400800" cy="990600"/>
          </a:xfrm>
          <a:prstGeom prst="rect">
            <a:avLst/>
          </a:prstGeom>
        </p:spPr>
        <p:txBody>
          <a:bodyPr/>
          <a:lstStyle>
            <a:lvl1pPr marL="0" indent="0" algn="l">
              <a:buNone/>
              <a:defRPr sz="25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DEFD338-F09B-4ED2-AC65-F31C73FD90D4}"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vider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A09B96F-2139-4349-9839-1C2EC6D5446C}"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8" name="Title 1"/>
          <p:cNvSpPr>
            <a:spLocks noGrp="1"/>
          </p:cNvSpPr>
          <p:nvPr>
            <p:ph type="ctrTitle"/>
          </p:nvPr>
        </p:nvSpPr>
        <p:spPr>
          <a:xfrm>
            <a:off x="990600" y="2743200"/>
            <a:ext cx="7772400" cy="1295400"/>
          </a:xfrm>
          <a:prstGeom prst="rect">
            <a:avLst/>
          </a:prstGeom>
        </p:spPr>
        <p:txBody>
          <a:bodyPr/>
          <a:lstStyle>
            <a:lvl1pPr algn="l">
              <a:defRPr sz="4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990600" y="4038600"/>
            <a:ext cx="6400800" cy="990600"/>
          </a:xfrm>
          <a:prstGeom prst="rect">
            <a:avLst/>
          </a:prstGeom>
        </p:spPr>
        <p:txBody>
          <a:bodyPr/>
          <a:lstStyle>
            <a:lvl1pPr marL="0" indent="0" algn="l">
              <a:buNone/>
              <a:defRPr sz="25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DEFD338-F09B-4ED2-AC65-F31C73FD90D4}"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vider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A09B96F-2139-4349-9839-1C2EC6D5446C}"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8" name="Title 1"/>
          <p:cNvSpPr>
            <a:spLocks noGrp="1"/>
          </p:cNvSpPr>
          <p:nvPr>
            <p:ph type="ctrTitle"/>
          </p:nvPr>
        </p:nvSpPr>
        <p:spPr>
          <a:xfrm>
            <a:off x="990600" y="2743200"/>
            <a:ext cx="7772400" cy="1295400"/>
          </a:xfrm>
          <a:prstGeom prst="rect">
            <a:avLst/>
          </a:prstGeom>
        </p:spPr>
        <p:txBody>
          <a:bodyPr/>
          <a:lstStyle>
            <a:lvl1pPr algn="l">
              <a:defRPr sz="4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990600" y="4038600"/>
            <a:ext cx="6400800" cy="990600"/>
          </a:xfrm>
          <a:prstGeom prst="rect">
            <a:avLst/>
          </a:prstGeom>
        </p:spPr>
        <p:txBody>
          <a:bodyPr/>
          <a:lstStyle>
            <a:lvl1pPr marL="0" indent="0" algn="l">
              <a:buNone/>
              <a:defRPr sz="25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72C1FB-3B15-4AC6-9395-F7B11E291C7B}" type="datetimeFigureOut">
              <a:rPr lang="en-US"/>
              <a:pPr>
                <a:defRPr/>
              </a:pPr>
              <a:t>9/14/10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757A491-3ED5-4A7A-B108-F414F8D082D8}"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t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Arial" pitchFamily="34" charset="0"/>
                <a:cs typeface="Arial" pitchFamily="34" charset="0"/>
              </a:defRPr>
            </a:lvl1pPr>
          </a:lstStyle>
          <a:p>
            <a:pPr lvl="0"/>
            <a:r>
              <a:rPr lang="en-US" dirty="0" smtClean="0"/>
              <a:t>Click to edit Master title style</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Slide">
    <p:spTree>
      <p:nvGrpSpPr>
        <p:cNvPr id="1" name=""/>
        <p:cNvGrpSpPr/>
        <p:nvPr/>
      </p:nvGrpSpPr>
      <p:grpSpPr>
        <a:xfrm>
          <a:off x="0" y="0"/>
          <a:ext cx="0" cy="0"/>
          <a:chOff x="0" y="0"/>
          <a:chExt cx="0" cy="0"/>
        </a:xfrm>
      </p:grpSpPr>
      <p:sp>
        <p:nvSpPr>
          <p:cNvPr id="15" name="Title 1"/>
          <p:cNvSpPr>
            <a:spLocks noGrp="1"/>
          </p:cNvSpPr>
          <p:nvPr>
            <p:ph type="ctrTitle"/>
          </p:nvPr>
        </p:nvSpPr>
        <p:spPr>
          <a:xfrm>
            <a:off x="914400" y="2816225"/>
            <a:ext cx="7772400" cy="1755775"/>
          </a:xfrm>
          <a:prstGeom prst="rect">
            <a:avLst/>
          </a:prstGeom>
        </p:spPr>
        <p:txBody>
          <a:bodyPr/>
          <a:lstStyle>
            <a:lvl1pPr algn="l">
              <a:defRPr sz="5500" b="1">
                <a:latin typeface="Arial" pitchFamily="34" charset="0"/>
                <a:cs typeface="Arial" pitchFamily="34" charset="0"/>
              </a:defRPr>
            </a:lvl1pPr>
          </a:lstStyle>
          <a:p>
            <a:r>
              <a:rPr lang="en-US" dirty="0" smtClean="0"/>
              <a:t>Click to edit Master title style</a:t>
            </a:r>
            <a:endParaRPr lang="en-US" dirty="0"/>
          </a:p>
        </p:txBody>
      </p:sp>
      <p:sp>
        <p:nvSpPr>
          <p:cNvPr id="16" name="Subtitle 2"/>
          <p:cNvSpPr>
            <a:spLocks noGrp="1"/>
          </p:cNvSpPr>
          <p:nvPr>
            <p:ph type="subTitle" idx="1"/>
          </p:nvPr>
        </p:nvSpPr>
        <p:spPr>
          <a:xfrm>
            <a:off x="914400" y="4572000"/>
            <a:ext cx="6400800" cy="990600"/>
          </a:xfrm>
          <a:prstGeom prst="rect">
            <a:avLst/>
          </a:prstGeom>
        </p:spPr>
        <p:txBody>
          <a:bodyPr/>
          <a:lstStyle>
            <a:lvl1pPr marL="0" indent="0" algn="l">
              <a:buNone/>
              <a:defRPr sz="3000">
                <a:solidFill>
                  <a:srgbClr val="73C167"/>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and Content">
    <p:spTree>
      <p:nvGrpSpPr>
        <p:cNvPr id="1" name=""/>
        <p:cNvGrpSpPr/>
        <p:nvPr/>
      </p:nvGrpSpPr>
      <p:grpSpPr>
        <a:xfrm>
          <a:off x="0" y="0"/>
          <a:ext cx="0" cy="0"/>
          <a:chOff x="0" y="0"/>
          <a:chExt cx="0" cy="0"/>
        </a:xfrm>
      </p:grpSpPr>
      <p:sp>
        <p:nvSpPr>
          <p:cNvPr id="7" name="Title 4"/>
          <p:cNvSpPr>
            <a:spLocks noGrp="1"/>
          </p:cNvSpPr>
          <p:nvPr>
            <p:ph type="title"/>
          </p:nvPr>
        </p:nvSpPr>
        <p:spPr>
          <a:xfrm>
            <a:off x="685800" y="214290"/>
            <a:ext cx="6815158" cy="563562"/>
          </a:xfrm>
          <a:prstGeom prst="rect">
            <a:avLst/>
          </a:prstGeom>
        </p:spPr>
        <p:txBody>
          <a:bodyPr vert="horz"/>
          <a:lstStyle>
            <a:lvl1pPr algn="l">
              <a:defRPr sz="2700" b="1">
                <a:latin typeface="Arial" pitchFamily="34" charset="0"/>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685800" y="214290"/>
            <a:ext cx="6815158" cy="563562"/>
          </a:xfrm>
          <a:prstGeom prst="rect">
            <a:avLst/>
          </a:prstGeom>
        </p:spPr>
        <p:txBody>
          <a:bodyPr vert="horz"/>
          <a:lstStyle>
            <a:lvl1pPr algn="l">
              <a:defRPr sz="2700" b="1">
                <a:latin typeface="Arial" pitchFamily="34" charset="0"/>
                <a:cs typeface="Arial" pitchFamily="34" charset="0"/>
              </a:defRPr>
            </a:lvl1pPr>
          </a:lstStyle>
          <a:p>
            <a:pPr lvl="0"/>
            <a:r>
              <a:rPr lang="en-US" smtClean="0"/>
              <a:t>Click to edit Master title style</a:t>
            </a:r>
            <a:endParaRPr lang="en-US" dirty="0" smtClean="0"/>
          </a:p>
        </p:txBody>
      </p:sp>
      <p:sp>
        <p:nvSpPr>
          <p:cNvPr id="7" name="Text Placeholder 2"/>
          <p:cNvSpPr>
            <a:spLocks noGrp="1"/>
          </p:cNvSpPr>
          <p:nvPr>
            <p:ph type="body" sz="quarter" idx="13"/>
          </p:nvPr>
        </p:nvSpPr>
        <p:spPr>
          <a:xfrm>
            <a:off x="685800" y="1200168"/>
            <a:ext cx="3799114" cy="5086352"/>
          </a:xfrm>
          <a:prstGeom prst="rect">
            <a:avLst/>
          </a:prstGeom>
        </p:spPr>
        <p:txBody>
          <a:bodyPr/>
          <a:lstStyle>
            <a:lvl1pPr>
              <a:buNone/>
              <a:defRPr sz="2000" b="1">
                <a:latin typeface="Arial" pitchFamily="34" charset="0"/>
                <a:cs typeface="Arial" pitchFamily="34" charset="0"/>
              </a:defRPr>
            </a:lvl1pPr>
            <a:lvl2pPr>
              <a:buClr>
                <a:srgbClr val="73C167"/>
              </a:buClr>
              <a:buFont typeface="Arial" pitchFamily="34" charset="0"/>
              <a:buChar char="•"/>
              <a:defRPr sz="1800">
                <a:latin typeface="Arial" pitchFamily="34" charset="0"/>
                <a:cs typeface="Arial" pitchFamily="34" charset="0"/>
              </a:defRPr>
            </a:lvl2pPr>
            <a:lvl3pPr>
              <a:buClr>
                <a:srgbClr val="73C167"/>
              </a:buClr>
              <a:buSzPct val="80000"/>
              <a:buFont typeface="Courier New" pitchFamily="49" charset="0"/>
              <a:buChar char="o"/>
              <a:defRPr sz="1600">
                <a:latin typeface="Arial" pitchFamily="34" charset="0"/>
                <a:cs typeface="Arial" pitchFamily="34" charset="0"/>
              </a:defRPr>
            </a:lvl3pPr>
            <a:lvl4pPr>
              <a:buClr>
                <a:srgbClr val="73C167"/>
              </a:buClr>
              <a:buFont typeface="Arial" pitchFamily="34" charset="0"/>
              <a:buChar char="−"/>
              <a:defRPr sz="14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2"/>
          <p:cNvSpPr>
            <a:spLocks noGrp="1"/>
          </p:cNvSpPr>
          <p:nvPr>
            <p:ph type="body" sz="quarter" idx="14"/>
          </p:nvPr>
        </p:nvSpPr>
        <p:spPr>
          <a:xfrm>
            <a:off x="4640943" y="1221939"/>
            <a:ext cx="3799114" cy="5086352"/>
          </a:xfrm>
          <a:prstGeom prst="rect">
            <a:avLst/>
          </a:prstGeom>
        </p:spPr>
        <p:txBody>
          <a:bodyPr/>
          <a:lstStyle>
            <a:lvl1pPr>
              <a:buNone/>
              <a:defRPr sz="2000" b="1">
                <a:latin typeface="Arial" pitchFamily="34" charset="0"/>
                <a:cs typeface="Arial" pitchFamily="34" charset="0"/>
              </a:defRPr>
            </a:lvl1pPr>
            <a:lvl2pPr>
              <a:buClr>
                <a:srgbClr val="73C167"/>
              </a:buClr>
              <a:buFont typeface="Arial" pitchFamily="34" charset="0"/>
              <a:buChar char="•"/>
              <a:defRPr sz="1800">
                <a:latin typeface="Arial" pitchFamily="34" charset="0"/>
                <a:cs typeface="Arial" pitchFamily="34" charset="0"/>
              </a:defRPr>
            </a:lvl2pPr>
            <a:lvl3pPr>
              <a:buClr>
                <a:srgbClr val="73C167"/>
              </a:buClr>
              <a:buSzPct val="80000"/>
              <a:buFont typeface="Courier New" pitchFamily="49" charset="0"/>
              <a:buChar char="o"/>
              <a:defRPr sz="1600">
                <a:latin typeface="Arial" pitchFamily="34" charset="0"/>
                <a:cs typeface="Arial" pitchFamily="34" charset="0"/>
              </a:defRPr>
            </a:lvl3pPr>
            <a:lvl4pPr>
              <a:buClr>
                <a:srgbClr val="73C167"/>
              </a:buClr>
              <a:buFont typeface="Arial" pitchFamily="34" charset="0"/>
              <a:buChar char="−"/>
              <a:defRPr sz="14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Only">
    <p:spTree>
      <p:nvGrpSpPr>
        <p:cNvPr id="1" name=""/>
        <p:cNvGrpSpPr/>
        <p:nvPr/>
      </p:nvGrpSpPr>
      <p:grpSpPr>
        <a:xfrm>
          <a:off x="0" y="0"/>
          <a:ext cx="0" cy="0"/>
          <a:chOff x="0" y="0"/>
          <a:chExt cx="0" cy="0"/>
        </a:xfrm>
      </p:grpSpPr>
      <p:sp>
        <p:nvSpPr>
          <p:cNvPr id="7"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Title 4"/>
          <p:cNvSpPr>
            <a:spLocks noGrp="1"/>
          </p:cNvSpPr>
          <p:nvPr>
            <p:ph type="title"/>
          </p:nvPr>
        </p:nvSpPr>
        <p:spPr>
          <a:xfrm>
            <a:off x="685800" y="214290"/>
            <a:ext cx="6815158" cy="563562"/>
          </a:xfrm>
          <a:prstGeom prst="rect">
            <a:avLst/>
          </a:prstGeom>
        </p:spPr>
        <p:txBody>
          <a:bodyPr vert="horz"/>
          <a:lstStyle>
            <a:lvl1pPr algn="l">
              <a:defRPr sz="2700" b="1">
                <a:latin typeface="Arial" pitchFamily="34" charset="0"/>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fld id="{C3DC88CE-68F4-4ECD-802B-40FA0F90D4C3}" type="slidenum">
              <a:rPr kumimoji="1" lang="en-US" sz="800">
                <a:solidFill>
                  <a:prstClr val="black"/>
                </a:solidFill>
                <a:latin typeface="Tahoma" pitchFamily="34" charset="0"/>
                <a:ea typeface="MS PGothic" pitchFamily="34" charset="-128"/>
                <a:cs typeface="Arial" charset="0"/>
              </a:rPr>
              <a:pPr/>
              <a:t>‹#›</a:t>
            </a:fld>
            <a:endParaRPr kumimoji="1" lang="en-US" sz="800">
              <a:solidFill>
                <a:prstClr val="black"/>
              </a:solidFill>
              <a:latin typeface="Tahoma" pitchFamily="34" charset="0"/>
              <a:ea typeface="MS PGothic" pitchFamily="34" charset="-128"/>
              <a:cs typeface="Arial" charset="0"/>
            </a:endParaRP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Arial" pitchFamily="34" charset="0"/>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fld id="{C3DC88CE-68F4-4ECD-802B-40FA0F90D4C3}" type="slidenum">
              <a:rPr lang="en-US" sz="800">
                <a:solidFill>
                  <a:prstClr val="black"/>
                </a:solidFill>
                <a:latin typeface="Arial" charset="0"/>
                <a:cs typeface="Arial" charset="0"/>
              </a:rPr>
              <a:pPr/>
              <a:t>‹#›</a:t>
            </a:fld>
            <a:endParaRPr lang="en-US" sz="800" dirty="0">
              <a:solidFill>
                <a:prstClr val="black"/>
              </a:solidFill>
              <a:latin typeface="Arial" charset="0"/>
              <a:cs typeface="Arial"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Arial" pitchFamily="34" charset="0"/>
                <a:cs typeface="Arial" pitchFamily="34" charset="0"/>
              </a:defRPr>
            </a:lvl1pPr>
          </a:lstStyle>
          <a:p>
            <a:pPr lvl="0"/>
            <a:r>
              <a:rPr lang="en-US" smtClean="0"/>
              <a:t>Click to edit Master title style</a:t>
            </a:r>
            <a:endParaRPr lang="en-US" dirty="0" smtClean="0"/>
          </a:p>
        </p:txBody>
      </p:sp>
    </p:spTree>
  </p:cSld>
  <p:clrMapOvr>
    <a:masterClrMapping/>
  </p:clrMapOvr>
  <p:transition/>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85800" y="914400"/>
            <a:ext cx="7620000" cy="4876800"/>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152400" y="6553200"/>
            <a:ext cx="381000" cy="215444"/>
          </a:xfrm>
          <a:prstGeom prst="rect">
            <a:avLst/>
          </a:prstGeom>
          <a:noFill/>
        </p:spPr>
        <p:txBody>
          <a:bodyPr wrap="square" rtlCol="0">
            <a:spAutoFit/>
          </a:bodyPr>
          <a:lstStyle/>
          <a:p>
            <a:fld id="{E9B19BB5-F138-474E-BA3F-43DAD84C48D7}" type="slidenum">
              <a:rPr lang="en-US" sz="800" smtClean="0">
                <a:solidFill>
                  <a:prstClr val="black"/>
                </a:solidFill>
                <a:cs typeface="Arial" pitchFamily="34" charset="0"/>
              </a:rPr>
              <a:pPr/>
              <a:t>‹#›</a:t>
            </a:fld>
            <a:endParaRPr lang="en-US" sz="800" dirty="0">
              <a:solidFill>
                <a:prstClr val="black"/>
              </a:solidFill>
              <a:cs typeface="Arial" pitchFamily="34" charset="0"/>
            </a:endParaRPr>
          </a:p>
        </p:txBody>
      </p:sp>
    </p:spTree>
  </p:cSld>
  <p:clrMapOvr>
    <a:masterClrMapping/>
  </p:clrMapOvr>
  <p:transition/>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22438" y="231775"/>
            <a:ext cx="7242175" cy="525463"/>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xfrm>
            <a:off x="6846888" y="6554788"/>
            <a:ext cx="1266825" cy="217487"/>
          </a:xfrm>
          <a:prstGeom prst="rect">
            <a:avLst/>
          </a:prstGeom>
          <a:ln/>
        </p:spPr>
        <p:txBody>
          <a:bodyPr/>
          <a:lstStyle>
            <a:lvl1pPr>
              <a:defRPr/>
            </a:lvl1pPr>
          </a:lstStyle>
          <a:p>
            <a:pPr>
              <a:defRPr/>
            </a:pPr>
            <a:fld id="{19D2742C-8337-45CB-9B83-56CB16BE8CA1}" type="datetime1">
              <a:rPr lang="en-US" altLang="ja-JP">
                <a:solidFill>
                  <a:srgbClr val="000000"/>
                </a:solidFill>
                <a:latin typeface="Arial" charset="0"/>
              </a:rPr>
              <a:pPr>
                <a:defRPr/>
              </a:pPr>
              <a:t>9/14/10</a:t>
            </a:fld>
            <a:endParaRPr lang="en-US" altLang="ja-JP" dirty="0">
              <a:solidFill>
                <a:srgbClr val="000000"/>
              </a:solidFill>
              <a:latin typeface="Arial" charset="0"/>
            </a:endParaRPr>
          </a:p>
        </p:txBody>
      </p:sp>
      <p:sp>
        <p:nvSpPr>
          <p:cNvPr id="4" name="Rectangle 7"/>
          <p:cNvSpPr>
            <a:spLocks noGrp="1" noChangeArrowheads="1"/>
          </p:cNvSpPr>
          <p:nvPr>
            <p:ph type="sldNum" sz="quarter" idx="11"/>
          </p:nvPr>
        </p:nvSpPr>
        <p:spPr>
          <a:xfrm>
            <a:off x="8181975" y="6542088"/>
            <a:ext cx="638175" cy="217487"/>
          </a:xfrm>
          <a:prstGeom prst="rect">
            <a:avLst/>
          </a:prstGeom>
          <a:ln/>
        </p:spPr>
        <p:txBody>
          <a:bodyPr/>
          <a:lstStyle>
            <a:lvl1pPr>
              <a:defRPr/>
            </a:lvl1pPr>
          </a:lstStyle>
          <a:p>
            <a:pPr>
              <a:defRPr/>
            </a:pPr>
            <a:fld id="{2CFAE243-5F1C-4605-9076-5A9FE0CE6F39}" type="slidenum">
              <a:rPr lang="en-US" altLang="ja-JP">
                <a:solidFill>
                  <a:srgbClr val="000000"/>
                </a:solidFill>
                <a:latin typeface="Arial" charset="0"/>
              </a:rPr>
              <a:pPr>
                <a:defRPr/>
              </a:pPr>
              <a:t>‹#›</a:t>
            </a:fld>
            <a:endParaRPr lang="en-US" altLang="ja-JP" dirty="0">
              <a:solidFill>
                <a:srgbClr val="000000"/>
              </a:solidFill>
              <a:latin typeface="Arial"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839D28-77EA-4D96-B604-494E84A87ED3}" type="datetimeFigureOut">
              <a:rPr lang="en-US"/>
              <a:pPr>
                <a:defRPr/>
              </a:pPr>
              <a:t>9/14/10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65A5A74-5E3C-4B38-A397-D189C13FB58F}"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46888" y="6554788"/>
            <a:ext cx="1266825" cy="217487"/>
          </a:xfrm>
          <a:prstGeom prst="rect">
            <a:avLst/>
          </a:prstGeom>
          <a:ln/>
        </p:spPr>
        <p:txBody>
          <a:bodyPr/>
          <a:lstStyle>
            <a:lvl1pPr>
              <a:defRPr/>
            </a:lvl1pPr>
          </a:lstStyle>
          <a:p>
            <a:pPr>
              <a:defRPr/>
            </a:pPr>
            <a:endParaRPr lang="en-US">
              <a:solidFill>
                <a:prstClr val="black"/>
              </a:solidFill>
              <a:latin typeface="Arial" charset="0"/>
            </a:endParaRPr>
          </a:p>
        </p:txBody>
      </p:sp>
      <p:sp>
        <p:nvSpPr>
          <p:cNvPr id="3" name="Rectangle 6"/>
          <p:cNvSpPr>
            <a:spLocks noGrp="1" noChangeArrowheads="1"/>
          </p:cNvSpPr>
          <p:nvPr>
            <p:ph type="sldNum" sz="quarter" idx="11"/>
          </p:nvPr>
        </p:nvSpPr>
        <p:spPr>
          <a:xfrm>
            <a:off x="8181975" y="6542088"/>
            <a:ext cx="638175" cy="217487"/>
          </a:xfrm>
          <a:prstGeom prst="rect">
            <a:avLst/>
          </a:prstGeom>
          <a:ln/>
        </p:spPr>
        <p:txBody>
          <a:bodyPr/>
          <a:lstStyle>
            <a:lvl1pPr>
              <a:defRPr/>
            </a:lvl1pPr>
          </a:lstStyle>
          <a:p>
            <a:pPr>
              <a:defRPr/>
            </a:pPr>
            <a:fld id="{552E838A-37EB-40EB-8164-89E9173446CC}" type="slidenum">
              <a:rPr lang="en-US">
                <a:solidFill>
                  <a:prstClr val="black"/>
                </a:solidFill>
                <a:latin typeface="Arial" charset="0"/>
              </a:rPr>
              <a:pPr>
                <a:defRPr/>
              </a:pPr>
              <a:t>‹#›</a:t>
            </a:fld>
            <a:endParaRPr lang="en-US">
              <a:solidFill>
                <a:prstClr val="black"/>
              </a:solidFill>
              <a:latin typeface="Arial" charset="0"/>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Divider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fld id="{9D93D048-F116-48E3-B236-462EFB622F33}" type="slidenum">
              <a:rPr lang="en-US" sz="800">
                <a:solidFill>
                  <a:prstClr val="black"/>
                </a:solidFill>
                <a:latin typeface="Arial" charset="0"/>
                <a:cs typeface="Arial" charset="0"/>
              </a:rPr>
              <a:pPr/>
              <a:t>‹#›</a:t>
            </a:fld>
            <a:endParaRPr lang="en-US" sz="800" dirty="0">
              <a:solidFill>
                <a:prstClr val="black"/>
              </a:solidFill>
              <a:latin typeface="Arial" charset="0"/>
              <a:cs typeface="Arial" charset="0"/>
            </a:endParaRPr>
          </a:p>
        </p:txBody>
      </p:sp>
      <p:sp>
        <p:nvSpPr>
          <p:cNvPr id="8" name="Title 1"/>
          <p:cNvSpPr>
            <a:spLocks noGrp="1"/>
          </p:cNvSpPr>
          <p:nvPr>
            <p:ph type="ctrTitle"/>
          </p:nvPr>
        </p:nvSpPr>
        <p:spPr>
          <a:xfrm>
            <a:off x="990600" y="2743200"/>
            <a:ext cx="7772400" cy="1295400"/>
          </a:xfrm>
          <a:prstGeom prst="rect">
            <a:avLst/>
          </a:prstGeom>
        </p:spPr>
        <p:txBody>
          <a:bodyPr/>
          <a:lstStyle>
            <a:lvl1pPr algn="l">
              <a:defRPr sz="4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990600" y="4038600"/>
            <a:ext cx="6400800" cy="990600"/>
          </a:xfrm>
          <a:prstGeom prst="rect">
            <a:avLst/>
          </a:prstGeom>
        </p:spPr>
        <p:txBody>
          <a:bodyPr/>
          <a:lstStyle>
            <a:lvl1pPr marL="0" indent="0" algn="l">
              <a:buNone/>
              <a:defRPr sz="25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and Content">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799263" y="6532563"/>
            <a:ext cx="1266825" cy="255587"/>
          </a:xfrm>
          <a:prstGeom prst="rect">
            <a:avLst/>
          </a:prstGeom>
        </p:spPr>
        <p:txBody>
          <a:bodyPr/>
          <a:lstStyle>
            <a:lvl1pPr>
              <a:defRPr/>
            </a:lvl1pPr>
          </a:lstStyle>
          <a:p>
            <a:pPr>
              <a:defRPr/>
            </a:pPr>
            <a:fld id="{02F6C677-F046-47F1-B17D-9AC381095A77}" type="datetime1">
              <a:rPr lang="en-US">
                <a:solidFill>
                  <a:prstClr val="black"/>
                </a:solidFill>
                <a:latin typeface="Arial" charset="0"/>
              </a:rPr>
              <a:pPr>
                <a:defRPr/>
              </a:pPr>
              <a:t>9/14/10</a:t>
            </a:fld>
            <a:endParaRPr lang="en-US" dirty="0">
              <a:solidFill>
                <a:prstClr val="black"/>
              </a:solidFill>
              <a:latin typeface="Arial" charset="0"/>
            </a:endParaRPr>
          </a:p>
        </p:txBody>
      </p:sp>
      <p:sp>
        <p:nvSpPr>
          <p:cNvPr id="3" name="Rectangle 7"/>
          <p:cNvSpPr>
            <a:spLocks noGrp="1" noChangeArrowheads="1"/>
          </p:cNvSpPr>
          <p:nvPr>
            <p:ph type="sldNum" sz="quarter" idx="11"/>
          </p:nvPr>
        </p:nvSpPr>
        <p:spPr>
          <a:xfrm>
            <a:off x="8181975" y="6534150"/>
            <a:ext cx="638175" cy="217488"/>
          </a:xfrm>
          <a:prstGeom prst="rect">
            <a:avLst/>
          </a:prstGeom>
        </p:spPr>
        <p:txBody>
          <a:bodyPr/>
          <a:lstStyle>
            <a:lvl1pPr>
              <a:defRPr/>
            </a:lvl1pPr>
          </a:lstStyle>
          <a:p>
            <a:pPr>
              <a:defRPr/>
            </a:pPr>
            <a:fld id="{D13BD636-9ADF-4E01-A41F-4D877AD93DD8}" type="slidenum">
              <a:rPr lang="en-US">
                <a:solidFill>
                  <a:prstClr val="black"/>
                </a:solidFill>
                <a:latin typeface="Arial" charset="0"/>
              </a:rPr>
              <a:pPr>
                <a:defRPr/>
              </a:pPr>
              <a:t>‹#›</a:t>
            </a:fld>
            <a:endParaRPr lang="en-US" dirty="0">
              <a:solidFill>
                <a:prstClr val="black"/>
              </a:solidFill>
              <a:latin typeface="Arial"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Title and Content">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799263" y="6532563"/>
            <a:ext cx="1266825" cy="255587"/>
          </a:xfrm>
          <a:prstGeom prst="rect">
            <a:avLst/>
          </a:prstGeom>
        </p:spPr>
        <p:txBody>
          <a:bodyPr/>
          <a:lstStyle>
            <a:lvl1pPr>
              <a:defRPr/>
            </a:lvl1pPr>
          </a:lstStyle>
          <a:p>
            <a:pPr>
              <a:defRPr/>
            </a:pPr>
            <a:fld id="{02F6C677-F046-47F1-B17D-9AC381095A77}" type="datetime1">
              <a:rPr lang="en-US">
                <a:solidFill>
                  <a:prstClr val="black"/>
                </a:solidFill>
                <a:latin typeface="Arial" charset="0"/>
              </a:rPr>
              <a:pPr>
                <a:defRPr/>
              </a:pPr>
              <a:t>9/14/10</a:t>
            </a:fld>
            <a:endParaRPr lang="en-US" dirty="0">
              <a:solidFill>
                <a:prstClr val="black"/>
              </a:solidFill>
              <a:latin typeface="Arial" charset="0"/>
            </a:endParaRPr>
          </a:p>
        </p:txBody>
      </p:sp>
      <p:sp>
        <p:nvSpPr>
          <p:cNvPr id="3" name="Rectangle 7"/>
          <p:cNvSpPr>
            <a:spLocks noGrp="1" noChangeArrowheads="1"/>
          </p:cNvSpPr>
          <p:nvPr>
            <p:ph type="sldNum" sz="quarter" idx="11"/>
          </p:nvPr>
        </p:nvSpPr>
        <p:spPr>
          <a:xfrm>
            <a:off x="8181975" y="6534150"/>
            <a:ext cx="638175" cy="217488"/>
          </a:xfrm>
          <a:prstGeom prst="rect">
            <a:avLst/>
          </a:prstGeom>
        </p:spPr>
        <p:txBody>
          <a:bodyPr/>
          <a:lstStyle>
            <a:lvl1pPr>
              <a:defRPr/>
            </a:lvl1pPr>
          </a:lstStyle>
          <a:p>
            <a:pPr>
              <a:defRPr/>
            </a:pPr>
            <a:fld id="{D13BD636-9ADF-4E01-A41F-4D877AD93DD8}" type="slidenum">
              <a:rPr lang="en-US">
                <a:solidFill>
                  <a:prstClr val="black"/>
                </a:solidFill>
                <a:latin typeface="Arial" charset="0"/>
              </a:rPr>
              <a:pPr>
                <a:defRPr/>
              </a:pPr>
              <a:t>‹#›</a:t>
            </a:fld>
            <a:endParaRPr lang="en-US" dirty="0">
              <a:solidFill>
                <a:prstClr val="black"/>
              </a:solidFill>
              <a:latin typeface="Arial" charset="0"/>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vider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A09B96F-2139-4349-9839-1C2EC6D5446C}"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8" name="Title 1"/>
          <p:cNvSpPr>
            <a:spLocks noGrp="1"/>
          </p:cNvSpPr>
          <p:nvPr>
            <p:ph type="ctrTitle"/>
          </p:nvPr>
        </p:nvSpPr>
        <p:spPr>
          <a:xfrm>
            <a:off x="990600" y="2743200"/>
            <a:ext cx="7772400" cy="1295400"/>
          </a:xfrm>
          <a:prstGeom prst="rect">
            <a:avLst/>
          </a:prstGeom>
        </p:spPr>
        <p:txBody>
          <a:bodyPr/>
          <a:lstStyle>
            <a:lvl1pPr algn="l">
              <a:defRPr sz="4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990600" y="4038600"/>
            <a:ext cx="6400800" cy="990600"/>
          </a:xfrm>
          <a:prstGeom prst="rect">
            <a:avLst/>
          </a:prstGeom>
        </p:spPr>
        <p:txBody>
          <a:bodyPr/>
          <a:lstStyle>
            <a:lvl1pPr marL="0" indent="0" algn="l">
              <a:buNone/>
              <a:defRPr sz="25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DEFD338-F09B-4ED2-AC65-F31C73FD90D4}"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7AF7CC1F-9AF4-44C3-B184-02B3F7450A6E}"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7" name="Title 6"/>
          <p:cNvSpPr>
            <a:spLocks noGrp="1"/>
          </p:cNvSpPr>
          <p:nvPr>
            <p:ph type="title"/>
          </p:nvPr>
        </p:nvSpPr>
        <p:spPr>
          <a:xfrm>
            <a:off x="685800" y="228600"/>
            <a:ext cx="6858000" cy="533400"/>
          </a:xfrm>
          <a:prstGeom prst="rect">
            <a:avLst/>
          </a:prstGeom>
        </p:spPr>
        <p:txBody>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6"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Divider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A09B96F-2139-4349-9839-1C2EC6D5446C}"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8" name="Title 1"/>
          <p:cNvSpPr>
            <a:spLocks noGrp="1"/>
          </p:cNvSpPr>
          <p:nvPr>
            <p:ph type="ctrTitle"/>
          </p:nvPr>
        </p:nvSpPr>
        <p:spPr>
          <a:xfrm>
            <a:off x="990600" y="2743200"/>
            <a:ext cx="7772400" cy="1295400"/>
          </a:xfrm>
          <a:prstGeom prst="rect">
            <a:avLst/>
          </a:prstGeom>
        </p:spPr>
        <p:txBody>
          <a:bodyPr/>
          <a:lstStyle>
            <a:lvl1pPr algn="l">
              <a:defRPr sz="4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990600" y="4038600"/>
            <a:ext cx="6400800" cy="990600"/>
          </a:xfrm>
          <a:prstGeom prst="rect">
            <a:avLst/>
          </a:prstGeom>
        </p:spPr>
        <p:txBody>
          <a:bodyPr/>
          <a:lstStyle>
            <a:lvl1pPr marL="0" indent="0" algn="l">
              <a:buNone/>
              <a:defRPr sz="25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DEFD338-F09B-4ED2-AC65-F31C73FD90D4}"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vider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A09B96F-2139-4349-9839-1C2EC6D5446C}"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8" name="Title 1"/>
          <p:cNvSpPr>
            <a:spLocks noGrp="1"/>
          </p:cNvSpPr>
          <p:nvPr>
            <p:ph type="ctrTitle"/>
          </p:nvPr>
        </p:nvSpPr>
        <p:spPr>
          <a:xfrm>
            <a:off x="990600" y="2743200"/>
            <a:ext cx="7772400" cy="1295400"/>
          </a:xfrm>
          <a:prstGeom prst="rect">
            <a:avLst/>
          </a:prstGeom>
        </p:spPr>
        <p:txBody>
          <a:bodyPr/>
          <a:lstStyle>
            <a:lvl1pPr algn="l">
              <a:defRPr sz="4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990600" y="4038600"/>
            <a:ext cx="6400800" cy="990600"/>
          </a:xfrm>
          <a:prstGeom prst="rect">
            <a:avLst/>
          </a:prstGeom>
        </p:spPr>
        <p:txBody>
          <a:bodyPr/>
          <a:lstStyle>
            <a:lvl1pPr marL="0" indent="0" algn="l">
              <a:buNone/>
              <a:defRPr sz="25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9C11F2-7DB7-4D5D-A41B-F05EBC0E7DA5}" type="datetimeFigureOut">
              <a:rPr lang="en-US"/>
              <a:pPr>
                <a:defRPr/>
              </a:pPr>
              <a:t>9/14/10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65A59D-6643-47AE-9020-FE8EC1C75B2F}"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DEFD338-F09B-4ED2-AC65-F31C73FD90D4}"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vider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A09B96F-2139-4349-9839-1C2EC6D5446C}"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8" name="Title 1"/>
          <p:cNvSpPr>
            <a:spLocks noGrp="1"/>
          </p:cNvSpPr>
          <p:nvPr>
            <p:ph type="ctrTitle"/>
          </p:nvPr>
        </p:nvSpPr>
        <p:spPr>
          <a:xfrm>
            <a:off x="990600" y="2743200"/>
            <a:ext cx="7772400" cy="1295400"/>
          </a:xfrm>
          <a:prstGeom prst="rect">
            <a:avLst/>
          </a:prstGeom>
        </p:spPr>
        <p:txBody>
          <a:bodyPr/>
          <a:lstStyle>
            <a:lvl1pPr algn="l">
              <a:defRPr sz="4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990600" y="4038600"/>
            <a:ext cx="6400800" cy="990600"/>
          </a:xfrm>
          <a:prstGeom prst="rect">
            <a:avLst/>
          </a:prstGeom>
        </p:spPr>
        <p:txBody>
          <a:bodyPr/>
          <a:lstStyle>
            <a:lvl1pPr marL="0" indent="0" algn="l">
              <a:buNone/>
              <a:defRPr sz="25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DEFD338-F09B-4ED2-AC65-F31C73FD90D4}"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DEFD338-F09B-4ED2-AC65-F31C73FD90D4}"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DEFD338-F09B-4ED2-AC65-F31C73FD90D4}"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DEFD338-F09B-4ED2-AC65-F31C73FD90D4}"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D9CAB9-B81D-4876-B966-F17B106FC381}" type="datetimeFigureOut">
              <a:rPr lang="en-US"/>
              <a:pPr>
                <a:defRPr/>
              </a:pPr>
              <a:t>9/14/10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B119EB-BF9C-4760-9720-6408886D022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FF82CFE-A4AB-409B-B95C-EF51695D187A}" type="datetimeFigureOut">
              <a:rPr lang="en-US"/>
              <a:pPr>
                <a:defRPr/>
              </a:pPr>
              <a:t>9/14/10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7E2DAC-F38F-41A0-B0A8-A34C90B8E8E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vider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E7DB6FAC-7BBE-4C64-B9B7-6079724579C6}"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8" name="Title 1"/>
          <p:cNvSpPr>
            <a:spLocks noGrp="1"/>
          </p:cNvSpPr>
          <p:nvPr>
            <p:ph type="ctrTitle"/>
          </p:nvPr>
        </p:nvSpPr>
        <p:spPr>
          <a:xfrm>
            <a:off x="990600" y="2743200"/>
            <a:ext cx="7772400" cy="1295400"/>
          </a:xfrm>
          <a:prstGeom prst="rect">
            <a:avLst/>
          </a:prstGeom>
        </p:spPr>
        <p:txBody>
          <a:bodyPr/>
          <a:lstStyle>
            <a:lvl1pPr algn="l">
              <a:defRPr sz="4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990600" y="4038600"/>
            <a:ext cx="6400800" cy="990600"/>
          </a:xfrm>
          <a:prstGeom prst="rect">
            <a:avLst/>
          </a:prstGeom>
        </p:spPr>
        <p:txBody>
          <a:bodyPr/>
          <a:lstStyle>
            <a:lvl1pPr marL="0" indent="0" algn="l">
              <a:buNone/>
              <a:defRPr sz="25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46888" y="6554788"/>
            <a:ext cx="1266825" cy="217487"/>
          </a:xfrm>
          <a:prstGeom prst="rect">
            <a:avLst/>
          </a:prstGeom>
          <a:ln/>
        </p:spPr>
        <p:txBody>
          <a:bodyPr/>
          <a:lstStyle>
            <a:lvl1pPr>
              <a:defRPr/>
            </a:lvl1pPr>
          </a:lstStyle>
          <a:p>
            <a:pPr>
              <a:defRPr/>
            </a:pPr>
            <a:fld id="{1F6E507A-529B-4EA4-AD2C-A971748C7A5B}" type="datetime1">
              <a:rPr lang="en-US"/>
              <a:pPr>
                <a:defRPr/>
              </a:pPr>
              <a:t>9/14/10</a:t>
            </a:fld>
            <a:endParaRPr lang="en-US"/>
          </a:p>
        </p:txBody>
      </p:sp>
      <p:sp>
        <p:nvSpPr>
          <p:cNvPr id="3" name="Rectangle 7"/>
          <p:cNvSpPr>
            <a:spLocks noGrp="1" noChangeArrowheads="1"/>
          </p:cNvSpPr>
          <p:nvPr>
            <p:ph type="sldNum" sz="quarter" idx="11"/>
          </p:nvPr>
        </p:nvSpPr>
        <p:spPr>
          <a:xfrm>
            <a:off x="8181975" y="6542088"/>
            <a:ext cx="638175" cy="217487"/>
          </a:xfrm>
          <a:prstGeom prst="rect">
            <a:avLst/>
          </a:prstGeom>
          <a:ln/>
        </p:spPr>
        <p:txBody>
          <a:bodyPr/>
          <a:lstStyle>
            <a:lvl1pPr>
              <a:defRPr/>
            </a:lvl1pPr>
          </a:lstStyle>
          <a:p>
            <a:pPr>
              <a:defRPr/>
            </a:pPr>
            <a:fld id="{162B4227-AF7D-42C8-ACB7-8309C22309F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BCAF8BC0-713D-4645-AED2-09AC139D68D4}" type="slidenum">
              <a:rPr lang="en-US" sz="800">
                <a:solidFill>
                  <a:prstClr val="black"/>
                </a:solidFill>
                <a:latin typeface="+mn-lt"/>
                <a:cs typeface="Arial" pitchFamily="34" charset="0"/>
              </a:rPr>
              <a:pPr fontAlgn="auto">
                <a:spcBef>
                  <a:spcPts val="0"/>
                </a:spcBef>
                <a:spcAft>
                  <a:spcPts val="0"/>
                </a:spcAft>
                <a:defRPr/>
              </a:pPr>
              <a:t>‹#›</a:t>
            </a:fld>
            <a:endParaRPr lang="en-US" sz="800" dirty="0">
              <a:solidFill>
                <a:prstClr val="black"/>
              </a:solidFill>
              <a:latin typeface="+mn-lt"/>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384A809E-4D78-4400-8E8A-C089E212D56D}" type="slidenum">
              <a:rPr lang="en-US" sz="800">
                <a:solidFill>
                  <a:prstClr val="black"/>
                </a:solidFill>
                <a:latin typeface="+mn-lt"/>
                <a:cs typeface="Arial" pitchFamily="34" charset="0"/>
              </a:rPr>
              <a:pPr fontAlgn="auto">
                <a:spcBef>
                  <a:spcPts val="0"/>
                </a:spcBef>
                <a:spcAft>
                  <a:spcPts val="0"/>
                </a:spcAft>
                <a:defRPr/>
              </a:pPr>
              <a:t>‹#›</a:t>
            </a:fld>
            <a:endParaRPr lang="en-US" sz="800" dirty="0">
              <a:solidFill>
                <a:prstClr val="black"/>
              </a:solidFill>
              <a:latin typeface="+mn-lt"/>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64104E7-4A5D-4D0A-8A83-C3B25BB49ECD}" type="slidenum">
              <a:rPr lang="en-US" sz="800">
                <a:solidFill>
                  <a:prstClr val="black"/>
                </a:solidFill>
                <a:latin typeface="+mn-lt"/>
                <a:cs typeface="Arial" pitchFamily="34" charset="0"/>
              </a:rPr>
              <a:pPr fontAlgn="auto">
                <a:spcBef>
                  <a:spcPts val="0"/>
                </a:spcBef>
                <a:spcAft>
                  <a:spcPts val="0"/>
                </a:spcAft>
                <a:defRPr/>
              </a:pPr>
              <a:t>‹#›</a:t>
            </a:fld>
            <a:endParaRPr lang="en-US" sz="800" dirty="0">
              <a:solidFill>
                <a:prstClr val="black"/>
              </a:solidFill>
              <a:latin typeface="+mn-lt"/>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5" descr="08Corp_Cover_6verticalsFNL_logo"/>
          <p:cNvPicPr>
            <a:picLocks noChangeAspect="1" noChangeArrowheads="1"/>
          </p:cNvPicPr>
          <p:nvPr userDrawn="1"/>
        </p:nvPicPr>
        <p:blipFill>
          <a:blip r:embed="rId2" cstate="email"/>
          <a:srcRect/>
          <a:stretch>
            <a:fillRect/>
          </a:stretch>
        </p:blipFill>
        <p:spPr bwMode="auto">
          <a:xfrm>
            <a:off x="0" y="-4763"/>
            <a:ext cx="9144000" cy="6867526"/>
          </a:xfrm>
          <a:prstGeom prst="rect">
            <a:avLst/>
          </a:prstGeom>
          <a:noFill/>
          <a:ln w="9525">
            <a:noFill/>
            <a:miter lim="800000"/>
            <a:headEnd/>
            <a:tailEnd/>
          </a:ln>
        </p:spPr>
      </p:pic>
      <p:sp>
        <p:nvSpPr>
          <p:cNvPr id="411651" name="Rectangle 3"/>
          <p:cNvSpPr>
            <a:spLocks noGrp="1" noChangeArrowheads="1"/>
          </p:cNvSpPr>
          <p:nvPr>
            <p:ph type="ctrTitle"/>
          </p:nvPr>
        </p:nvSpPr>
        <p:spPr>
          <a:xfrm>
            <a:off x="1008063" y="3065463"/>
            <a:ext cx="7772400" cy="725487"/>
          </a:xfrm>
        </p:spPr>
        <p:txBody>
          <a:bodyPr/>
          <a:lstStyle>
            <a:lvl1pPr>
              <a:defRPr/>
            </a:lvl1pPr>
          </a:lstStyle>
          <a:p>
            <a:r>
              <a:rPr lang="en-US" altLang="ja-JP"/>
              <a:t>Click to edit Master title style</a:t>
            </a:r>
          </a:p>
        </p:txBody>
      </p:sp>
      <p:sp>
        <p:nvSpPr>
          <p:cNvPr id="411652" name="Rectangle 4"/>
          <p:cNvSpPr>
            <a:spLocks noGrp="1" noChangeArrowheads="1"/>
          </p:cNvSpPr>
          <p:nvPr>
            <p:ph type="subTitle" idx="1"/>
          </p:nvPr>
        </p:nvSpPr>
        <p:spPr>
          <a:xfrm>
            <a:off x="1049338" y="5181600"/>
            <a:ext cx="6400800" cy="488950"/>
          </a:xfrm>
        </p:spPr>
        <p:txBody>
          <a:bodyPr/>
          <a:lstStyle>
            <a:lvl1pPr marL="0" indent="0">
              <a:buFontTx/>
              <a:buNone/>
              <a:defRPr sz="2400">
                <a:solidFill>
                  <a:schemeClr val="bg1"/>
                </a:solidFill>
              </a:defRPr>
            </a:lvl1pPr>
          </a:lstStyle>
          <a:p>
            <a:r>
              <a:rPr lang="en-US" altLang="ja-JP"/>
              <a:t>Presented by: Name here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DC660AC4-26B1-46AE-AD15-54CA08FC6AAE}" type="slidenum">
              <a:rPr lang="ja-JP" altLang="en-US"/>
              <a:pPr>
                <a:defRPr/>
              </a:pPr>
              <a:t>‹#›</a:t>
            </a:fld>
            <a:endParaRPr lang="en-US" altLang="ja-JP"/>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ADB40ECE-F376-4575-90EE-6F05258A6C21}" type="slidenum">
              <a:rPr lang="ja-JP" altLang="en-US"/>
              <a:pPr>
                <a:defRPr/>
              </a:pPr>
              <a:t>‹#›</a:t>
            </a:fld>
            <a:endParaRPr lang="en-US" altLang="ja-JP"/>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89025"/>
            <a:ext cx="4038600" cy="543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89025"/>
            <a:ext cx="4038600" cy="5430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BD746A24-A9CD-41BA-AEA1-720EFD21FD06}" type="slidenum">
              <a:rPr lang="ja-JP" altLang="en-US"/>
              <a:pPr>
                <a:defRPr/>
              </a:pPr>
              <a:t>‹#›</a:t>
            </a:fld>
            <a:endParaRPr lang="en-US" altLang="ja-JP"/>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1"/>
          </p:nvPr>
        </p:nvSpPr>
        <p:spPr>
          <a:ln/>
        </p:spPr>
        <p:txBody>
          <a:bodyPr/>
          <a:lstStyle>
            <a:lvl1pPr>
              <a:defRPr/>
            </a:lvl1pPr>
          </a:lstStyle>
          <a:p>
            <a:pPr>
              <a:defRPr/>
            </a:pPr>
            <a:fld id="{3812E4D2-62A3-4EE0-A0A7-9583127A1930}" type="slidenum">
              <a:rPr lang="ja-JP" altLang="en-US"/>
              <a:pPr>
                <a:defRPr/>
              </a:pPr>
              <a:t>‹#›</a:t>
            </a:fld>
            <a:endParaRPr lang="en-US" altLang="ja-JP"/>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1"/>
          </p:nvPr>
        </p:nvSpPr>
        <p:spPr>
          <a:ln/>
        </p:spPr>
        <p:txBody>
          <a:bodyPr/>
          <a:lstStyle>
            <a:lvl1pPr>
              <a:defRPr/>
            </a:lvl1pPr>
          </a:lstStyle>
          <a:p>
            <a:pPr>
              <a:defRPr/>
            </a:pPr>
            <a:fld id="{EBB2F8E1-B75A-464B-92F5-1281D94E27F6}" type="slidenum">
              <a:rPr lang="ja-JP" altLang="en-US"/>
              <a:pPr>
                <a:defRPr/>
              </a:pPr>
              <a:t>‹#›</a:t>
            </a:fld>
            <a:endParaRPr lang="en-US" altLang="ja-JP"/>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p:cNvSpPr>
            <a:spLocks noGrp="1" noChangeArrowheads="1"/>
          </p:cNvSpPr>
          <p:nvPr>
            <p:ph type="sldNum" sz="quarter" idx="11"/>
          </p:nvPr>
        </p:nvSpPr>
        <p:spPr>
          <a:ln/>
        </p:spPr>
        <p:txBody>
          <a:bodyPr/>
          <a:lstStyle>
            <a:lvl1pPr>
              <a:defRPr/>
            </a:lvl1pPr>
          </a:lstStyle>
          <a:p>
            <a:pPr>
              <a:defRPr/>
            </a:pPr>
            <a:fld id="{66B2B4BD-FCF2-4943-B309-45A33AAC13C7}" type="slidenum">
              <a:rPr lang="ja-JP" altLang="en-US"/>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2438" y="231775"/>
            <a:ext cx="7242175" cy="5254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89025"/>
            <a:ext cx="8229600" cy="50371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6846888" y="6554788"/>
            <a:ext cx="1266825" cy="217487"/>
          </a:xfrm>
          <a:prstGeom prst="rect">
            <a:avLst/>
          </a:prstGeom>
          <a:ln/>
        </p:spPr>
        <p:txBody>
          <a:bodyPr/>
          <a:lstStyle>
            <a:lvl1pPr>
              <a:defRPr/>
            </a:lvl1pPr>
          </a:lstStyle>
          <a:p>
            <a:pPr>
              <a:defRPr/>
            </a:pPr>
            <a:fld id="{AFAB1636-233A-4D73-A628-F7289A62344E}" type="datetime1">
              <a:rPr lang="en-US"/>
              <a:pPr>
                <a:defRPr/>
              </a:pPr>
              <a:t>9/14/10</a:t>
            </a:fld>
            <a:endParaRPr lang="en-US"/>
          </a:p>
        </p:txBody>
      </p:sp>
      <p:sp>
        <p:nvSpPr>
          <p:cNvPr id="5" name="Rectangle 7"/>
          <p:cNvSpPr>
            <a:spLocks noGrp="1" noChangeArrowheads="1"/>
          </p:cNvSpPr>
          <p:nvPr>
            <p:ph type="sldNum" sz="quarter" idx="11"/>
          </p:nvPr>
        </p:nvSpPr>
        <p:spPr>
          <a:xfrm>
            <a:off x="8181975" y="6542088"/>
            <a:ext cx="638175" cy="217487"/>
          </a:xfrm>
          <a:prstGeom prst="rect">
            <a:avLst/>
          </a:prstGeom>
          <a:ln/>
        </p:spPr>
        <p:txBody>
          <a:bodyPr/>
          <a:lstStyle>
            <a:lvl1pPr>
              <a:defRPr/>
            </a:lvl1pPr>
          </a:lstStyle>
          <a:p>
            <a:pPr>
              <a:defRPr/>
            </a:pPr>
            <a:fld id="{18CF229E-C631-4880-8ABB-A50E9F13B4A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CFD7A4A4-AFAA-4542-9DAF-F724783572BA}" type="slidenum">
              <a:rPr lang="ja-JP" altLang="en-US"/>
              <a:pPr>
                <a:defRPr/>
              </a:pPr>
              <a:t>‹#›</a:t>
            </a:fld>
            <a:endParaRPr lang="en-US" altLang="ja-JP"/>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98EAC8AA-750B-42E7-9B9D-2BEA0A2EB58A}" type="slidenum">
              <a:rPr lang="ja-JP" altLang="en-US"/>
              <a:pPr>
                <a:defRPr/>
              </a:pPr>
              <a:t>‹#›</a:t>
            </a:fld>
            <a:endParaRPr lang="en-US" altLang="ja-JP"/>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FF5257FA-9261-499D-9823-ECB1207664BE}" type="slidenum">
              <a:rPr lang="ja-JP" altLang="en-US"/>
              <a:pPr>
                <a:defRPr/>
              </a:pPr>
              <a:t>‹#›</a:t>
            </a:fld>
            <a:endParaRPr lang="en-US" altLang="ja-JP"/>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231775"/>
            <a:ext cx="2125663" cy="6288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1775"/>
            <a:ext cx="6229350" cy="6288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ACEED902-DBD0-44A9-AF41-346F54B73FA9}" type="slidenum">
              <a:rPr lang="ja-JP" altLang="en-US"/>
              <a:pPr>
                <a:defRPr/>
              </a:pPr>
              <a:t>‹#›</a:t>
            </a:fld>
            <a:endParaRPr lang="en-US" altLang="ja-JP"/>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722438" y="231775"/>
            <a:ext cx="7242175" cy="5254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89025"/>
            <a:ext cx="4038600" cy="543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089025"/>
            <a:ext cx="4038600" cy="543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B4BB5F7D-9AB3-4CCE-8F02-98311E4E5F25}" type="slidenum">
              <a:rPr lang="ja-JP" altLang="en-US"/>
              <a:pPr>
                <a:defRPr/>
              </a:pPr>
              <a:t>‹#›</a:t>
            </a:fld>
            <a:endParaRPr lang="en-US" altLang="ja-JP"/>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22438" y="231775"/>
            <a:ext cx="7242175" cy="5254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089025"/>
            <a:ext cx="8229600" cy="5430838"/>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1"/>
          </p:nvPr>
        </p:nvSpPr>
        <p:spPr>
          <a:ln/>
        </p:spPr>
        <p:txBody>
          <a:bodyPr/>
          <a:lstStyle>
            <a:lvl1pPr>
              <a:defRPr/>
            </a:lvl1pPr>
          </a:lstStyle>
          <a:p>
            <a:pPr>
              <a:defRPr/>
            </a:pPr>
            <a:fld id="{BE0891A0-8650-4014-B040-683BC39D52D9}" type="slidenum">
              <a:rPr lang="ja-JP" altLang="en-US"/>
              <a:pPr>
                <a:defRPr/>
              </a:pPr>
              <a:t>‹#›</a:t>
            </a:fld>
            <a:endParaRPr lang="en-US" altLang="ja-JP"/>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2438" y="231775"/>
            <a:ext cx="7242175" cy="5254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089025"/>
            <a:ext cx="4038600" cy="543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89025"/>
            <a:ext cx="4038600" cy="543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1"/>
          </p:nvPr>
        </p:nvSpPr>
        <p:spPr>
          <a:ln/>
        </p:spPr>
        <p:txBody>
          <a:bodyPr/>
          <a:lstStyle>
            <a:lvl1pPr>
              <a:defRPr/>
            </a:lvl1pPr>
          </a:lstStyle>
          <a:p>
            <a:pPr>
              <a:defRPr/>
            </a:pPr>
            <a:fld id="{AC8EC03E-E335-4E1C-B4E5-EF0D13179ADC}" type="slidenum">
              <a:rPr lang="ja-JP" altLang="en-US"/>
              <a:pPr>
                <a:defRPr/>
              </a:pPr>
              <a:t>‹#›</a:t>
            </a:fld>
            <a:endParaRPr lang="en-US" altLang="ja-JP"/>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31775"/>
            <a:ext cx="8507413" cy="628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1"/>
          </p:nvPr>
        </p:nvSpPr>
        <p:spPr>
          <a:ln/>
        </p:spPr>
        <p:txBody>
          <a:bodyPr/>
          <a:lstStyle>
            <a:lvl1pPr>
              <a:defRPr/>
            </a:lvl1pPr>
          </a:lstStyle>
          <a:p>
            <a:pPr>
              <a:defRPr/>
            </a:pPr>
            <a:fld id="{C7012C9D-102F-40EF-842F-BA61019D4482}" type="slidenum">
              <a:rPr lang="ja-JP" altLang="en-US"/>
              <a:pPr>
                <a:defRPr/>
              </a:pPr>
              <a:t>‹#›</a:t>
            </a:fld>
            <a:endParaRPr lang="en-US" altLang="ja-JP"/>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2" name="Group 8"/>
          <p:cNvGrpSpPr>
            <a:grpSpLocks noChangeAspect="1"/>
          </p:cNvGrpSpPr>
          <p:nvPr/>
        </p:nvGrpSpPr>
        <p:grpSpPr bwMode="auto">
          <a:xfrm>
            <a:off x="8123238" y="6350000"/>
            <a:ext cx="868362" cy="284163"/>
            <a:chOff x="2210" y="1940"/>
            <a:chExt cx="1339" cy="439"/>
          </a:xfrm>
        </p:grpSpPr>
        <p:sp>
          <p:nvSpPr>
            <p:cNvPr id="3" name="AutoShape 9"/>
            <p:cNvSpPr>
              <a:spLocks noChangeAspect="1" noChangeArrowheads="1" noTextEdit="1"/>
            </p:cNvSpPr>
            <p:nvPr/>
          </p:nvSpPr>
          <p:spPr bwMode="gray">
            <a:xfrm>
              <a:off x="2210" y="1940"/>
              <a:ext cx="1339" cy="439"/>
            </a:xfrm>
            <a:prstGeom prst="rect">
              <a:avLst/>
            </a:prstGeom>
            <a:noFill/>
            <a:ln w="9525">
              <a:noFill/>
              <a:miter lim="800000"/>
              <a:headEnd/>
              <a:tailEnd/>
            </a:ln>
          </p:spPr>
          <p:txBody>
            <a:bodyPr/>
            <a:lstStyle/>
            <a:p>
              <a:pPr algn="ctr" eaLnBrk="0" hangingPunct="0">
                <a:defRPr/>
              </a:pPr>
              <a:endParaRPr lang="en-US" sz="2000" dirty="0">
                <a:solidFill>
                  <a:srgbClr val="000000"/>
                </a:solidFill>
              </a:endParaRPr>
            </a:p>
          </p:txBody>
        </p:sp>
        <p:sp>
          <p:nvSpPr>
            <p:cNvPr id="4" name="Oval 10"/>
            <p:cNvSpPr>
              <a:spLocks noChangeArrowheads="1"/>
            </p:cNvSpPr>
            <p:nvPr/>
          </p:nvSpPr>
          <p:spPr bwMode="gray">
            <a:xfrm>
              <a:off x="2215" y="1942"/>
              <a:ext cx="1327" cy="432"/>
            </a:xfrm>
            <a:prstGeom prst="ellipse">
              <a:avLst/>
            </a:prstGeom>
            <a:solidFill>
              <a:srgbClr val="23654B"/>
            </a:solidFill>
            <a:ln w="9525">
              <a:noFill/>
              <a:round/>
              <a:headEnd/>
              <a:tailEnd/>
            </a:ln>
          </p:spPr>
          <p:txBody>
            <a:bodyPr/>
            <a:lstStyle/>
            <a:p>
              <a:pPr algn="ctr" eaLnBrk="0" hangingPunct="0">
                <a:defRPr/>
              </a:pPr>
              <a:endParaRPr lang="en-US" sz="2000" dirty="0">
                <a:solidFill>
                  <a:srgbClr val="000000"/>
                </a:solidFill>
              </a:endParaRPr>
            </a:p>
          </p:txBody>
        </p:sp>
        <p:sp>
          <p:nvSpPr>
            <p:cNvPr id="5" name="Freeform 11"/>
            <p:cNvSpPr>
              <a:spLocks noEditPoints="1"/>
            </p:cNvSpPr>
            <p:nvPr/>
          </p:nvSpPr>
          <p:spPr bwMode="gray">
            <a:xfrm>
              <a:off x="2374" y="2077"/>
              <a:ext cx="1013" cy="142"/>
            </a:xfrm>
            <a:custGeom>
              <a:avLst/>
              <a:gdLst/>
              <a:ahLst/>
              <a:cxnLst>
                <a:cxn ang="0">
                  <a:pos x="5" y="0"/>
                </a:cxn>
                <a:cxn ang="0">
                  <a:pos x="45" y="1"/>
                </a:cxn>
                <a:cxn ang="0">
                  <a:pos x="19" y="8"/>
                </a:cxn>
                <a:cxn ang="0">
                  <a:pos x="38" y="17"/>
                </a:cxn>
                <a:cxn ang="0">
                  <a:pos x="38" y="39"/>
                </a:cxn>
                <a:cxn ang="0">
                  <a:pos x="19" y="50"/>
                </a:cxn>
                <a:cxn ang="0">
                  <a:pos x="2" y="60"/>
                </a:cxn>
                <a:cxn ang="0">
                  <a:pos x="74" y="60"/>
                </a:cxn>
                <a:cxn ang="0">
                  <a:pos x="73" y="10"/>
                </a:cxn>
                <a:cxn ang="0">
                  <a:pos x="108" y="17"/>
                </a:cxn>
                <a:cxn ang="0">
                  <a:pos x="125" y="8"/>
                </a:cxn>
                <a:cxn ang="0">
                  <a:pos x="147" y="57"/>
                </a:cxn>
                <a:cxn ang="0">
                  <a:pos x="134" y="57"/>
                </a:cxn>
                <a:cxn ang="0">
                  <a:pos x="121" y="57"/>
                </a:cxn>
                <a:cxn ang="0">
                  <a:pos x="101" y="59"/>
                </a:cxn>
                <a:cxn ang="0">
                  <a:pos x="121" y="33"/>
                </a:cxn>
                <a:cxn ang="0">
                  <a:pos x="160" y="17"/>
                </a:cxn>
                <a:cxn ang="0">
                  <a:pos x="178" y="8"/>
                </a:cxn>
                <a:cxn ang="0">
                  <a:pos x="199" y="57"/>
                </a:cxn>
                <a:cxn ang="0">
                  <a:pos x="187" y="57"/>
                </a:cxn>
                <a:cxn ang="0">
                  <a:pos x="173" y="57"/>
                </a:cxn>
                <a:cxn ang="0">
                  <a:pos x="153" y="59"/>
                </a:cxn>
                <a:cxn ang="0">
                  <a:pos x="173" y="33"/>
                </a:cxn>
                <a:cxn ang="0">
                  <a:pos x="212" y="17"/>
                </a:cxn>
                <a:cxn ang="0">
                  <a:pos x="221" y="9"/>
                </a:cxn>
                <a:cxn ang="0">
                  <a:pos x="243" y="18"/>
                </a:cxn>
                <a:cxn ang="0">
                  <a:pos x="221" y="28"/>
                </a:cxn>
                <a:cxn ang="0">
                  <a:pos x="238" y="36"/>
                </a:cxn>
                <a:cxn ang="0">
                  <a:pos x="221" y="36"/>
                </a:cxn>
                <a:cxn ang="0">
                  <a:pos x="245" y="48"/>
                </a:cxn>
                <a:cxn ang="0">
                  <a:pos x="216" y="59"/>
                </a:cxn>
                <a:cxn ang="0">
                  <a:pos x="212" y="51"/>
                </a:cxn>
                <a:cxn ang="0">
                  <a:pos x="251" y="46"/>
                </a:cxn>
                <a:cxn ang="0">
                  <a:pos x="265" y="37"/>
                </a:cxn>
                <a:cxn ang="0">
                  <a:pos x="278" y="21"/>
                </a:cxn>
                <a:cxn ang="0">
                  <a:pos x="282" y="43"/>
                </a:cxn>
                <a:cxn ang="0">
                  <a:pos x="317" y="60"/>
                </a:cxn>
                <a:cxn ang="0">
                  <a:pos x="303" y="51"/>
                </a:cxn>
                <a:cxn ang="0">
                  <a:pos x="284" y="20"/>
                </a:cxn>
                <a:cxn ang="0">
                  <a:pos x="293" y="9"/>
                </a:cxn>
                <a:cxn ang="0">
                  <a:pos x="330" y="18"/>
                </a:cxn>
                <a:cxn ang="0">
                  <a:pos x="312" y="51"/>
                </a:cxn>
                <a:cxn ang="0">
                  <a:pos x="339" y="9"/>
                </a:cxn>
                <a:cxn ang="0">
                  <a:pos x="374" y="11"/>
                </a:cxn>
                <a:cxn ang="0">
                  <a:pos x="351" y="16"/>
                </a:cxn>
                <a:cxn ang="0">
                  <a:pos x="370" y="25"/>
                </a:cxn>
                <a:cxn ang="0">
                  <a:pos x="356" y="34"/>
                </a:cxn>
                <a:cxn ang="0">
                  <a:pos x="375" y="47"/>
                </a:cxn>
                <a:cxn ang="0">
                  <a:pos x="348" y="59"/>
                </a:cxn>
                <a:cxn ang="0">
                  <a:pos x="339" y="57"/>
                </a:cxn>
                <a:cxn ang="0">
                  <a:pos x="381" y="10"/>
                </a:cxn>
                <a:cxn ang="0">
                  <a:pos x="410" y="33"/>
                </a:cxn>
                <a:cxn ang="0">
                  <a:pos x="429" y="60"/>
                </a:cxn>
                <a:cxn ang="0">
                  <a:pos x="399" y="35"/>
                </a:cxn>
                <a:cxn ang="0">
                  <a:pos x="402" y="60"/>
                </a:cxn>
                <a:cxn ang="0">
                  <a:pos x="388" y="51"/>
                </a:cxn>
                <a:cxn ang="0">
                  <a:pos x="401" y="11"/>
                </a:cxn>
              </a:cxnLst>
              <a:rect l="0" t="0" r="r" b="b"/>
              <a:pathLst>
                <a:path w="430" h="60">
                  <a:moveTo>
                    <a:pt x="9" y="9"/>
                  </a:moveTo>
                  <a:cubicBezTo>
                    <a:pt x="9" y="5"/>
                    <a:pt x="9" y="3"/>
                    <a:pt x="4" y="3"/>
                  </a:cubicBezTo>
                  <a:cubicBezTo>
                    <a:pt x="2" y="2"/>
                    <a:pt x="0" y="2"/>
                    <a:pt x="0" y="1"/>
                  </a:cubicBezTo>
                  <a:cubicBezTo>
                    <a:pt x="0" y="0"/>
                    <a:pt x="2" y="0"/>
                    <a:pt x="2" y="0"/>
                  </a:cubicBezTo>
                  <a:cubicBezTo>
                    <a:pt x="2" y="0"/>
                    <a:pt x="3" y="0"/>
                    <a:pt x="5" y="0"/>
                  </a:cubicBezTo>
                  <a:cubicBezTo>
                    <a:pt x="7" y="0"/>
                    <a:pt x="12" y="0"/>
                    <a:pt x="22" y="0"/>
                  </a:cubicBezTo>
                  <a:cubicBezTo>
                    <a:pt x="23" y="0"/>
                    <a:pt x="23" y="0"/>
                    <a:pt x="23" y="0"/>
                  </a:cubicBezTo>
                  <a:cubicBezTo>
                    <a:pt x="33" y="0"/>
                    <a:pt x="38" y="0"/>
                    <a:pt x="40" y="0"/>
                  </a:cubicBezTo>
                  <a:cubicBezTo>
                    <a:pt x="43" y="0"/>
                    <a:pt x="43" y="0"/>
                    <a:pt x="43" y="0"/>
                  </a:cubicBezTo>
                  <a:cubicBezTo>
                    <a:pt x="45" y="0"/>
                    <a:pt x="45" y="0"/>
                    <a:pt x="45" y="1"/>
                  </a:cubicBezTo>
                  <a:cubicBezTo>
                    <a:pt x="45" y="11"/>
                    <a:pt x="45" y="11"/>
                    <a:pt x="45" y="11"/>
                  </a:cubicBezTo>
                  <a:cubicBezTo>
                    <a:pt x="45" y="12"/>
                    <a:pt x="45" y="13"/>
                    <a:pt x="44" y="13"/>
                  </a:cubicBezTo>
                  <a:cubicBezTo>
                    <a:pt x="43" y="13"/>
                    <a:pt x="42" y="12"/>
                    <a:pt x="42" y="11"/>
                  </a:cubicBezTo>
                  <a:cubicBezTo>
                    <a:pt x="39" y="6"/>
                    <a:pt x="38" y="3"/>
                    <a:pt x="24" y="3"/>
                  </a:cubicBezTo>
                  <a:cubicBezTo>
                    <a:pt x="20" y="3"/>
                    <a:pt x="19" y="3"/>
                    <a:pt x="19" y="8"/>
                  </a:cubicBezTo>
                  <a:cubicBezTo>
                    <a:pt x="19" y="20"/>
                    <a:pt x="19" y="20"/>
                    <a:pt x="19" y="20"/>
                  </a:cubicBezTo>
                  <a:cubicBezTo>
                    <a:pt x="19" y="26"/>
                    <a:pt x="19" y="26"/>
                    <a:pt x="20" y="26"/>
                  </a:cubicBezTo>
                  <a:cubicBezTo>
                    <a:pt x="22" y="26"/>
                    <a:pt x="25" y="26"/>
                    <a:pt x="26" y="26"/>
                  </a:cubicBezTo>
                  <a:cubicBezTo>
                    <a:pt x="34" y="26"/>
                    <a:pt x="35" y="24"/>
                    <a:pt x="37" y="19"/>
                  </a:cubicBezTo>
                  <a:cubicBezTo>
                    <a:pt x="37" y="18"/>
                    <a:pt x="37" y="17"/>
                    <a:pt x="38" y="17"/>
                  </a:cubicBezTo>
                  <a:cubicBezTo>
                    <a:pt x="39" y="17"/>
                    <a:pt x="39" y="18"/>
                    <a:pt x="39" y="19"/>
                  </a:cubicBezTo>
                  <a:cubicBezTo>
                    <a:pt x="39" y="20"/>
                    <a:pt x="39" y="27"/>
                    <a:pt x="39" y="28"/>
                  </a:cubicBezTo>
                  <a:cubicBezTo>
                    <a:pt x="39" y="29"/>
                    <a:pt x="39" y="31"/>
                    <a:pt x="39" y="33"/>
                  </a:cubicBezTo>
                  <a:cubicBezTo>
                    <a:pt x="40" y="38"/>
                    <a:pt x="40" y="38"/>
                    <a:pt x="40" y="38"/>
                  </a:cubicBezTo>
                  <a:cubicBezTo>
                    <a:pt x="40" y="38"/>
                    <a:pt x="40" y="39"/>
                    <a:pt x="38" y="39"/>
                  </a:cubicBezTo>
                  <a:cubicBezTo>
                    <a:pt x="37" y="39"/>
                    <a:pt x="37" y="39"/>
                    <a:pt x="37" y="38"/>
                  </a:cubicBezTo>
                  <a:cubicBezTo>
                    <a:pt x="37" y="37"/>
                    <a:pt x="36" y="35"/>
                    <a:pt x="36" y="34"/>
                  </a:cubicBezTo>
                  <a:cubicBezTo>
                    <a:pt x="34" y="29"/>
                    <a:pt x="28" y="29"/>
                    <a:pt x="26" y="29"/>
                  </a:cubicBezTo>
                  <a:cubicBezTo>
                    <a:pt x="19" y="29"/>
                    <a:pt x="19" y="29"/>
                    <a:pt x="19" y="34"/>
                  </a:cubicBezTo>
                  <a:cubicBezTo>
                    <a:pt x="19" y="50"/>
                    <a:pt x="19" y="50"/>
                    <a:pt x="19" y="50"/>
                  </a:cubicBezTo>
                  <a:cubicBezTo>
                    <a:pt x="19" y="54"/>
                    <a:pt x="19" y="56"/>
                    <a:pt x="23" y="57"/>
                  </a:cubicBezTo>
                  <a:cubicBezTo>
                    <a:pt x="26" y="57"/>
                    <a:pt x="27" y="57"/>
                    <a:pt x="27" y="58"/>
                  </a:cubicBezTo>
                  <a:cubicBezTo>
                    <a:pt x="27" y="60"/>
                    <a:pt x="26" y="60"/>
                    <a:pt x="25" y="60"/>
                  </a:cubicBezTo>
                  <a:cubicBezTo>
                    <a:pt x="22" y="60"/>
                    <a:pt x="17" y="59"/>
                    <a:pt x="14" y="59"/>
                  </a:cubicBezTo>
                  <a:cubicBezTo>
                    <a:pt x="11" y="59"/>
                    <a:pt x="5" y="60"/>
                    <a:pt x="2" y="60"/>
                  </a:cubicBezTo>
                  <a:cubicBezTo>
                    <a:pt x="2" y="60"/>
                    <a:pt x="0" y="60"/>
                    <a:pt x="0" y="58"/>
                  </a:cubicBezTo>
                  <a:cubicBezTo>
                    <a:pt x="0" y="57"/>
                    <a:pt x="2" y="57"/>
                    <a:pt x="4" y="57"/>
                  </a:cubicBezTo>
                  <a:cubicBezTo>
                    <a:pt x="9" y="56"/>
                    <a:pt x="9" y="54"/>
                    <a:pt x="9" y="50"/>
                  </a:cubicBezTo>
                  <a:cubicBezTo>
                    <a:pt x="9" y="9"/>
                    <a:pt x="9" y="9"/>
                    <a:pt x="9" y="9"/>
                  </a:cubicBezTo>
                  <a:close/>
                  <a:moveTo>
                    <a:pt x="74" y="60"/>
                  </a:moveTo>
                  <a:cubicBezTo>
                    <a:pt x="59" y="60"/>
                    <a:pt x="46" y="50"/>
                    <a:pt x="46" y="34"/>
                  </a:cubicBezTo>
                  <a:cubicBezTo>
                    <a:pt x="46" y="19"/>
                    <a:pt x="58" y="8"/>
                    <a:pt x="74" y="8"/>
                  </a:cubicBezTo>
                  <a:cubicBezTo>
                    <a:pt x="89" y="8"/>
                    <a:pt x="102" y="19"/>
                    <a:pt x="102" y="33"/>
                  </a:cubicBezTo>
                  <a:cubicBezTo>
                    <a:pt x="102" y="49"/>
                    <a:pt x="88" y="60"/>
                    <a:pt x="74" y="60"/>
                  </a:cubicBezTo>
                  <a:close/>
                  <a:moveTo>
                    <a:pt x="73" y="10"/>
                  </a:moveTo>
                  <a:cubicBezTo>
                    <a:pt x="61" y="10"/>
                    <a:pt x="56" y="21"/>
                    <a:pt x="56" y="32"/>
                  </a:cubicBezTo>
                  <a:cubicBezTo>
                    <a:pt x="56" y="45"/>
                    <a:pt x="63" y="58"/>
                    <a:pt x="74" y="58"/>
                  </a:cubicBezTo>
                  <a:cubicBezTo>
                    <a:pt x="86" y="58"/>
                    <a:pt x="92" y="45"/>
                    <a:pt x="92" y="34"/>
                  </a:cubicBezTo>
                  <a:cubicBezTo>
                    <a:pt x="92" y="24"/>
                    <a:pt x="86" y="10"/>
                    <a:pt x="73" y="10"/>
                  </a:cubicBezTo>
                  <a:close/>
                  <a:moveTo>
                    <a:pt x="108" y="17"/>
                  </a:moveTo>
                  <a:cubicBezTo>
                    <a:pt x="108" y="13"/>
                    <a:pt x="108" y="11"/>
                    <a:pt x="104" y="11"/>
                  </a:cubicBezTo>
                  <a:cubicBezTo>
                    <a:pt x="102" y="11"/>
                    <a:pt x="101" y="11"/>
                    <a:pt x="101" y="10"/>
                  </a:cubicBezTo>
                  <a:cubicBezTo>
                    <a:pt x="101" y="8"/>
                    <a:pt x="101" y="8"/>
                    <a:pt x="104" y="8"/>
                  </a:cubicBezTo>
                  <a:cubicBezTo>
                    <a:pt x="105" y="8"/>
                    <a:pt x="109" y="9"/>
                    <a:pt x="110" y="9"/>
                  </a:cubicBezTo>
                  <a:cubicBezTo>
                    <a:pt x="112" y="9"/>
                    <a:pt x="123" y="8"/>
                    <a:pt x="125" y="8"/>
                  </a:cubicBezTo>
                  <a:cubicBezTo>
                    <a:pt x="140" y="8"/>
                    <a:pt x="141" y="18"/>
                    <a:pt x="141" y="21"/>
                  </a:cubicBezTo>
                  <a:cubicBezTo>
                    <a:pt x="141" y="31"/>
                    <a:pt x="133" y="33"/>
                    <a:pt x="130" y="33"/>
                  </a:cubicBezTo>
                  <a:cubicBezTo>
                    <a:pt x="131" y="34"/>
                    <a:pt x="132" y="34"/>
                    <a:pt x="134" y="38"/>
                  </a:cubicBezTo>
                  <a:cubicBezTo>
                    <a:pt x="142" y="52"/>
                    <a:pt x="142" y="52"/>
                    <a:pt x="142" y="52"/>
                  </a:cubicBezTo>
                  <a:cubicBezTo>
                    <a:pt x="143" y="55"/>
                    <a:pt x="144" y="57"/>
                    <a:pt x="147" y="57"/>
                  </a:cubicBezTo>
                  <a:cubicBezTo>
                    <a:pt x="149" y="58"/>
                    <a:pt x="150" y="58"/>
                    <a:pt x="150" y="59"/>
                  </a:cubicBezTo>
                  <a:cubicBezTo>
                    <a:pt x="150" y="60"/>
                    <a:pt x="149" y="60"/>
                    <a:pt x="149" y="60"/>
                  </a:cubicBezTo>
                  <a:cubicBezTo>
                    <a:pt x="148" y="60"/>
                    <a:pt x="142" y="59"/>
                    <a:pt x="141" y="59"/>
                  </a:cubicBezTo>
                  <a:cubicBezTo>
                    <a:pt x="140" y="59"/>
                    <a:pt x="137" y="60"/>
                    <a:pt x="137" y="60"/>
                  </a:cubicBezTo>
                  <a:cubicBezTo>
                    <a:pt x="135" y="60"/>
                    <a:pt x="135" y="59"/>
                    <a:pt x="134" y="57"/>
                  </a:cubicBezTo>
                  <a:cubicBezTo>
                    <a:pt x="124" y="39"/>
                    <a:pt x="124" y="39"/>
                    <a:pt x="124" y="39"/>
                  </a:cubicBezTo>
                  <a:cubicBezTo>
                    <a:pt x="122" y="35"/>
                    <a:pt x="122" y="35"/>
                    <a:pt x="118" y="35"/>
                  </a:cubicBezTo>
                  <a:cubicBezTo>
                    <a:pt x="117" y="35"/>
                    <a:pt x="117" y="35"/>
                    <a:pt x="117" y="37"/>
                  </a:cubicBezTo>
                  <a:cubicBezTo>
                    <a:pt x="117" y="51"/>
                    <a:pt x="117" y="51"/>
                    <a:pt x="117" y="51"/>
                  </a:cubicBezTo>
                  <a:cubicBezTo>
                    <a:pt x="117" y="55"/>
                    <a:pt x="117" y="57"/>
                    <a:pt x="121" y="57"/>
                  </a:cubicBezTo>
                  <a:cubicBezTo>
                    <a:pt x="123" y="57"/>
                    <a:pt x="124" y="57"/>
                    <a:pt x="124" y="59"/>
                  </a:cubicBezTo>
                  <a:cubicBezTo>
                    <a:pt x="124" y="60"/>
                    <a:pt x="123" y="60"/>
                    <a:pt x="122" y="60"/>
                  </a:cubicBezTo>
                  <a:cubicBezTo>
                    <a:pt x="120" y="60"/>
                    <a:pt x="112" y="59"/>
                    <a:pt x="112" y="59"/>
                  </a:cubicBezTo>
                  <a:cubicBezTo>
                    <a:pt x="111" y="59"/>
                    <a:pt x="104" y="60"/>
                    <a:pt x="103" y="60"/>
                  </a:cubicBezTo>
                  <a:cubicBezTo>
                    <a:pt x="102" y="60"/>
                    <a:pt x="101" y="60"/>
                    <a:pt x="101" y="59"/>
                  </a:cubicBezTo>
                  <a:cubicBezTo>
                    <a:pt x="101" y="57"/>
                    <a:pt x="102" y="57"/>
                    <a:pt x="104" y="57"/>
                  </a:cubicBezTo>
                  <a:cubicBezTo>
                    <a:pt x="108" y="57"/>
                    <a:pt x="108" y="55"/>
                    <a:pt x="108" y="51"/>
                  </a:cubicBezTo>
                  <a:cubicBezTo>
                    <a:pt x="108" y="17"/>
                    <a:pt x="108" y="17"/>
                    <a:pt x="108" y="17"/>
                  </a:cubicBezTo>
                  <a:close/>
                  <a:moveTo>
                    <a:pt x="117" y="30"/>
                  </a:moveTo>
                  <a:cubicBezTo>
                    <a:pt x="117" y="32"/>
                    <a:pt x="117" y="33"/>
                    <a:pt x="121" y="33"/>
                  </a:cubicBezTo>
                  <a:cubicBezTo>
                    <a:pt x="124" y="33"/>
                    <a:pt x="132" y="33"/>
                    <a:pt x="132" y="22"/>
                  </a:cubicBezTo>
                  <a:cubicBezTo>
                    <a:pt x="132" y="19"/>
                    <a:pt x="131" y="11"/>
                    <a:pt x="120" y="11"/>
                  </a:cubicBezTo>
                  <a:cubicBezTo>
                    <a:pt x="117" y="11"/>
                    <a:pt x="117" y="13"/>
                    <a:pt x="117" y="16"/>
                  </a:cubicBezTo>
                  <a:cubicBezTo>
                    <a:pt x="117" y="30"/>
                    <a:pt x="117" y="30"/>
                    <a:pt x="117" y="30"/>
                  </a:cubicBezTo>
                  <a:close/>
                  <a:moveTo>
                    <a:pt x="160" y="17"/>
                  </a:moveTo>
                  <a:cubicBezTo>
                    <a:pt x="160" y="13"/>
                    <a:pt x="160" y="11"/>
                    <a:pt x="156" y="11"/>
                  </a:cubicBezTo>
                  <a:cubicBezTo>
                    <a:pt x="155" y="11"/>
                    <a:pt x="153" y="11"/>
                    <a:pt x="153" y="10"/>
                  </a:cubicBezTo>
                  <a:cubicBezTo>
                    <a:pt x="153" y="8"/>
                    <a:pt x="154" y="8"/>
                    <a:pt x="157" y="8"/>
                  </a:cubicBezTo>
                  <a:cubicBezTo>
                    <a:pt x="157" y="8"/>
                    <a:pt x="161" y="9"/>
                    <a:pt x="162" y="9"/>
                  </a:cubicBezTo>
                  <a:cubicBezTo>
                    <a:pt x="165" y="9"/>
                    <a:pt x="175" y="8"/>
                    <a:pt x="178" y="8"/>
                  </a:cubicBezTo>
                  <a:cubicBezTo>
                    <a:pt x="192" y="8"/>
                    <a:pt x="194" y="18"/>
                    <a:pt x="194" y="21"/>
                  </a:cubicBezTo>
                  <a:cubicBezTo>
                    <a:pt x="194" y="31"/>
                    <a:pt x="185" y="33"/>
                    <a:pt x="182" y="33"/>
                  </a:cubicBezTo>
                  <a:cubicBezTo>
                    <a:pt x="183" y="34"/>
                    <a:pt x="184" y="34"/>
                    <a:pt x="186" y="38"/>
                  </a:cubicBezTo>
                  <a:cubicBezTo>
                    <a:pt x="194" y="52"/>
                    <a:pt x="194" y="52"/>
                    <a:pt x="194" y="52"/>
                  </a:cubicBezTo>
                  <a:cubicBezTo>
                    <a:pt x="196" y="55"/>
                    <a:pt x="197" y="57"/>
                    <a:pt x="199" y="57"/>
                  </a:cubicBezTo>
                  <a:cubicBezTo>
                    <a:pt x="202" y="58"/>
                    <a:pt x="203" y="58"/>
                    <a:pt x="203" y="59"/>
                  </a:cubicBezTo>
                  <a:cubicBezTo>
                    <a:pt x="203" y="60"/>
                    <a:pt x="202" y="60"/>
                    <a:pt x="201" y="60"/>
                  </a:cubicBezTo>
                  <a:cubicBezTo>
                    <a:pt x="200" y="60"/>
                    <a:pt x="195" y="59"/>
                    <a:pt x="194" y="59"/>
                  </a:cubicBezTo>
                  <a:cubicBezTo>
                    <a:pt x="193" y="59"/>
                    <a:pt x="190" y="60"/>
                    <a:pt x="189" y="60"/>
                  </a:cubicBezTo>
                  <a:cubicBezTo>
                    <a:pt x="188" y="60"/>
                    <a:pt x="187" y="59"/>
                    <a:pt x="187" y="57"/>
                  </a:cubicBezTo>
                  <a:cubicBezTo>
                    <a:pt x="177" y="39"/>
                    <a:pt x="177" y="39"/>
                    <a:pt x="177" y="39"/>
                  </a:cubicBezTo>
                  <a:cubicBezTo>
                    <a:pt x="175" y="35"/>
                    <a:pt x="174" y="35"/>
                    <a:pt x="171" y="35"/>
                  </a:cubicBezTo>
                  <a:cubicBezTo>
                    <a:pt x="169" y="35"/>
                    <a:pt x="169" y="35"/>
                    <a:pt x="169" y="37"/>
                  </a:cubicBezTo>
                  <a:cubicBezTo>
                    <a:pt x="169" y="51"/>
                    <a:pt x="169" y="51"/>
                    <a:pt x="169" y="51"/>
                  </a:cubicBezTo>
                  <a:cubicBezTo>
                    <a:pt x="169" y="55"/>
                    <a:pt x="169" y="57"/>
                    <a:pt x="173" y="57"/>
                  </a:cubicBezTo>
                  <a:cubicBezTo>
                    <a:pt x="175" y="57"/>
                    <a:pt x="176" y="57"/>
                    <a:pt x="176" y="59"/>
                  </a:cubicBezTo>
                  <a:cubicBezTo>
                    <a:pt x="176" y="60"/>
                    <a:pt x="175" y="60"/>
                    <a:pt x="175" y="60"/>
                  </a:cubicBezTo>
                  <a:cubicBezTo>
                    <a:pt x="173" y="60"/>
                    <a:pt x="165" y="59"/>
                    <a:pt x="165" y="59"/>
                  </a:cubicBezTo>
                  <a:cubicBezTo>
                    <a:pt x="163" y="59"/>
                    <a:pt x="157" y="60"/>
                    <a:pt x="155" y="60"/>
                  </a:cubicBezTo>
                  <a:cubicBezTo>
                    <a:pt x="155" y="60"/>
                    <a:pt x="153" y="60"/>
                    <a:pt x="153" y="59"/>
                  </a:cubicBezTo>
                  <a:cubicBezTo>
                    <a:pt x="153" y="57"/>
                    <a:pt x="155" y="57"/>
                    <a:pt x="156" y="57"/>
                  </a:cubicBezTo>
                  <a:cubicBezTo>
                    <a:pt x="160" y="57"/>
                    <a:pt x="160" y="55"/>
                    <a:pt x="160" y="51"/>
                  </a:cubicBezTo>
                  <a:cubicBezTo>
                    <a:pt x="160" y="17"/>
                    <a:pt x="160" y="17"/>
                    <a:pt x="160" y="17"/>
                  </a:cubicBezTo>
                  <a:close/>
                  <a:moveTo>
                    <a:pt x="169" y="30"/>
                  </a:moveTo>
                  <a:cubicBezTo>
                    <a:pt x="169" y="32"/>
                    <a:pt x="169" y="33"/>
                    <a:pt x="173" y="33"/>
                  </a:cubicBezTo>
                  <a:cubicBezTo>
                    <a:pt x="176" y="33"/>
                    <a:pt x="184" y="33"/>
                    <a:pt x="184" y="22"/>
                  </a:cubicBezTo>
                  <a:cubicBezTo>
                    <a:pt x="184" y="19"/>
                    <a:pt x="183" y="11"/>
                    <a:pt x="173" y="11"/>
                  </a:cubicBezTo>
                  <a:cubicBezTo>
                    <a:pt x="169" y="11"/>
                    <a:pt x="169" y="13"/>
                    <a:pt x="169" y="16"/>
                  </a:cubicBezTo>
                  <a:cubicBezTo>
                    <a:pt x="169" y="30"/>
                    <a:pt x="169" y="30"/>
                    <a:pt x="169" y="30"/>
                  </a:cubicBezTo>
                  <a:close/>
                  <a:moveTo>
                    <a:pt x="212" y="17"/>
                  </a:moveTo>
                  <a:cubicBezTo>
                    <a:pt x="212" y="13"/>
                    <a:pt x="212" y="11"/>
                    <a:pt x="208" y="11"/>
                  </a:cubicBezTo>
                  <a:cubicBezTo>
                    <a:pt x="206" y="11"/>
                    <a:pt x="205" y="11"/>
                    <a:pt x="205" y="10"/>
                  </a:cubicBezTo>
                  <a:cubicBezTo>
                    <a:pt x="205" y="8"/>
                    <a:pt x="206" y="8"/>
                    <a:pt x="207" y="8"/>
                  </a:cubicBezTo>
                  <a:cubicBezTo>
                    <a:pt x="207" y="8"/>
                    <a:pt x="207" y="9"/>
                    <a:pt x="209" y="9"/>
                  </a:cubicBezTo>
                  <a:cubicBezTo>
                    <a:pt x="211" y="9"/>
                    <a:pt x="214" y="9"/>
                    <a:pt x="221" y="9"/>
                  </a:cubicBezTo>
                  <a:cubicBezTo>
                    <a:pt x="225" y="9"/>
                    <a:pt x="225" y="9"/>
                    <a:pt x="225" y="9"/>
                  </a:cubicBezTo>
                  <a:cubicBezTo>
                    <a:pt x="233" y="9"/>
                    <a:pt x="238" y="9"/>
                    <a:pt x="240" y="9"/>
                  </a:cubicBezTo>
                  <a:cubicBezTo>
                    <a:pt x="242" y="9"/>
                    <a:pt x="242" y="8"/>
                    <a:pt x="242" y="8"/>
                  </a:cubicBezTo>
                  <a:cubicBezTo>
                    <a:pt x="243" y="8"/>
                    <a:pt x="243" y="9"/>
                    <a:pt x="243" y="11"/>
                  </a:cubicBezTo>
                  <a:cubicBezTo>
                    <a:pt x="243" y="18"/>
                    <a:pt x="243" y="18"/>
                    <a:pt x="243" y="18"/>
                  </a:cubicBezTo>
                  <a:cubicBezTo>
                    <a:pt x="243" y="19"/>
                    <a:pt x="243" y="20"/>
                    <a:pt x="242" y="20"/>
                  </a:cubicBezTo>
                  <a:cubicBezTo>
                    <a:pt x="242" y="20"/>
                    <a:pt x="241" y="20"/>
                    <a:pt x="240" y="17"/>
                  </a:cubicBezTo>
                  <a:cubicBezTo>
                    <a:pt x="239" y="14"/>
                    <a:pt x="237" y="11"/>
                    <a:pt x="225" y="11"/>
                  </a:cubicBezTo>
                  <a:cubicBezTo>
                    <a:pt x="221" y="11"/>
                    <a:pt x="221" y="12"/>
                    <a:pt x="221" y="16"/>
                  </a:cubicBezTo>
                  <a:cubicBezTo>
                    <a:pt x="221" y="28"/>
                    <a:pt x="221" y="28"/>
                    <a:pt x="221" y="28"/>
                  </a:cubicBezTo>
                  <a:cubicBezTo>
                    <a:pt x="221" y="30"/>
                    <a:pt x="221" y="31"/>
                    <a:pt x="226" y="31"/>
                  </a:cubicBezTo>
                  <a:cubicBezTo>
                    <a:pt x="235" y="31"/>
                    <a:pt x="235" y="29"/>
                    <a:pt x="237" y="25"/>
                  </a:cubicBezTo>
                  <a:cubicBezTo>
                    <a:pt x="237" y="24"/>
                    <a:pt x="238" y="24"/>
                    <a:pt x="238" y="24"/>
                  </a:cubicBezTo>
                  <a:cubicBezTo>
                    <a:pt x="239" y="24"/>
                    <a:pt x="239" y="24"/>
                    <a:pt x="239" y="25"/>
                  </a:cubicBezTo>
                  <a:cubicBezTo>
                    <a:pt x="239" y="26"/>
                    <a:pt x="238" y="34"/>
                    <a:pt x="238" y="36"/>
                  </a:cubicBezTo>
                  <a:cubicBezTo>
                    <a:pt x="238" y="37"/>
                    <a:pt x="239" y="40"/>
                    <a:pt x="239" y="40"/>
                  </a:cubicBezTo>
                  <a:cubicBezTo>
                    <a:pt x="239" y="41"/>
                    <a:pt x="239" y="42"/>
                    <a:pt x="238" y="42"/>
                  </a:cubicBezTo>
                  <a:cubicBezTo>
                    <a:pt x="237" y="42"/>
                    <a:pt x="237" y="42"/>
                    <a:pt x="236" y="40"/>
                  </a:cubicBezTo>
                  <a:cubicBezTo>
                    <a:pt x="234" y="34"/>
                    <a:pt x="232" y="34"/>
                    <a:pt x="225" y="34"/>
                  </a:cubicBezTo>
                  <a:cubicBezTo>
                    <a:pt x="222" y="34"/>
                    <a:pt x="221" y="34"/>
                    <a:pt x="221" y="36"/>
                  </a:cubicBezTo>
                  <a:cubicBezTo>
                    <a:pt x="221" y="50"/>
                    <a:pt x="221" y="50"/>
                    <a:pt x="221" y="50"/>
                  </a:cubicBezTo>
                  <a:cubicBezTo>
                    <a:pt x="221" y="56"/>
                    <a:pt x="223" y="57"/>
                    <a:pt x="230" y="57"/>
                  </a:cubicBezTo>
                  <a:cubicBezTo>
                    <a:pt x="233" y="57"/>
                    <a:pt x="238" y="57"/>
                    <a:pt x="242" y="50"/>
                  </a:cubicBezTo>
                  <a:cubicBezTo>
                    <a:pt x="243" y="47"/>
                    <a:pt x="243" y="47"/>
                    <a:pt x="244" y="47"/>
                  </a:cubicBezTo>
                  <a:cubicBezTo>
                    <a:pt x="245" y="47"/>
                    <a:pt x="245" y="47"/>
                    <a:pt x="245" y="48"/>
                  </a:cubicBezTo>
                  <a:cubicBezTo>
                    <a:pt x="245" y="49"/>
                    <a:pt x="244" y="54"/>
                    <a:pt x="244" y="57"/>
                  </a:cubicBezTo>
                  <a:cubicBezTo>
                    <a:pt x="244" y="59"/>
                    <a:pt x="243" y="60"/>
                    <a:pt x="241" y="60"/>
                  </a:cubicBezTo>
                  <a:cubicBezTo>
                    <a:pt x="237" y="60"/>
                    <a:pt x="231" y="60"/>
                    <a:pt x="226" y="60"/>
                  </a:cubicBezTo>
                  <a:cubicBezTo>
                    <a:pt x="221" y="59"/>
                    <a:pt x="218" y="59"/>
                    <a:pt x="217" y="59"/>
                  </a:cubicBezTo>
                  <a:cubicBezTo>
                    <a:pt x="216" y="59"/>
                    <a:pt x="216" y="59"/>
                    <a:pt x="216" y="59"/>
                  </a:cubicBezTo>
                  <a:cubicBezTo>
                    <a:pt x="213" y="59"/>
                    <a:pt x="211" y="59"/>
                    <a:pt x="209" y="60"/>
                  </a:cubicBezTo>
                  <a:cubicBezTo>
                    <a:pt x="208" y="60"/>
                    <a:pt x="207" y="60"/>
                    <a:pt x="207" y="60"/>
                  </a:cubicBezTo>
                  <a:cubicBezTo>
                    <a:pt x="206" y="60"/>
                    <a:pt x="205" y="60"/>
                    <a:pt x="205" y="58"/>
                  </a:cubicBezTo>
                  <a:cubicBezTo>
                    <a:pt x="205" y="57"/>
                    <a:pt x="206" y="57"/>
                    <a:pt x="208" y="57"/>
                  </a:cubicBezTo>
                  <a:cubicBezTo>
                    <a:pt x="212" y="57"/>
                    <a:pt x="212" y="55"/>
                    <a:pt x="212" y="51"/>
                  </a:cubicBezTo>
                  <a:cubicBezTo>
                    <a:pt x="212" y="17"/>
                    <a:pt x="212" y="17"/>
                    <a:pt x="212" y="17"/>
                  </a:cubicBezTo>
                  <a:close/>
                  <a:moveTo>
                    <a:pt x="265" y="60"/>
                  </a:moveTo>
                  <a:cubicBezTo>
                    <a:pt x="259" y="60"/>
                    <a:pt x="253" y="58"/>
                    <a:pt x="252" y="57"/>
                  </a:cubicBezTo>
                  <a:cubicBezTo>
                    <a:pt x="251" y="56"/>
                    <a:pt x="251" y="55"/>
                    <a:pt x="251" y="53"/>
                  </a:cubicBezTo>
                  <a:cubicBezTo>
                    <a:pt x="251" y="53"/>
                    <a:pt x="251" y="49"/>
                    <a:pt x="251" y="46"/>
                  </a:cubicBezTo>
                  <a:cubicBezTo>
                    <a:pt x="251" y="45"/>
                    <a:pt x="251" y="44"/>
                    <a:pt x="252" y="44"/>
                  </a:cubicBezTo>
                  <a:cubicBezTo>
                    <a:pt x="253" y="44"/>
                    <a:pt x="253" y="45"/>
                    <a:pt x="253" y="46"/>
                  </a:cubicBezTo>
                  <a:cubicBezTo>
                    <a:pt x="255" y="53"/>
                    <a:pt x="260" y="58"/>
                    <a:pt x="266" y="58"/>
                  </a:cubicBezTo>
                  <a:cubicBezTo>
                    <a:pt x="270" y="58"/>
                    <a:pt x="276" y="56"/>
                    <a:pt x="276" y="49"/>
                  </a:cubicBezTo>
                  <a:cubicBezTo>
                    <a:pt x="276" y="43"/>
                    <a:pt x="270" y="39"/>
                    <a:pt x="265" y="37"/>
                  </a:cubicBezTo>
                  <a:cubicBezTo>
                    <a:pt x="258" y="34"/>
                    <a:pt x="251" y="31"/>
                    <a:pt x="251" y="22"/>
                  </a:cubicBezTo>
                  <a:cubicBezTo>
                    <a:pt x="251" y="14"/>
                    <a:pt x="257" y="8"/>
                    <a:pt x="268" y="8"/>
                  </a:cubicBezTo>
                  <a:cubicBezTo>
                    <a:pt x="272" y="8"/>
                    <a:pt x="277" y="9"/>
                    <a:pt x="278" y="10"/>
                  </a:cubicBezTo>
                  <a:cubicBezTo>
                    <a:pt x="279" y="10"/>
                    <a:pt x="279" y="11"/>
                    <a:pt x="279" y="18"/>
                  </a:cubicBezTo>
                  <a:cubicBezTo>
                    <a:pt x="279" y="20"/>
                    <a:pt x="279" y="21"/>
                    <a:pt x="278" y="21"/>
                  </a:cubicBezTo>
                  <a:cubicBezTo>
                    <a:pt x="277" y="21"/>
                    <a:pt x="277" y="20"/>
                    <a:pt x="276" y="18"/>
                  </a:cubicBezTo>
                  <a:cubicBezTo>
                    <a:pt x="275" y="15"/>
                    <a:pt x="274" y="10"/>
                    <a:pt x="267" y="10"/>
                  </a:cubicBezTo>
                  <a:cubicBezTo>
                    <a:pt x="260" y="10"/>
                    <a:pt x="258" y="15"/>
                    <a:pt x="258" y="18"/>
                  </a:cubicBezTo>
                  <a:cubicBezTo>
                    <a:pt x="258" y="24"/>
                    <a:pt x="263" y="26"/>
                    <a:pt x="269" y="28"/>
                  </a:cubicBezTo>
                  <a:cubicBezTo>
                    <a:pt x="274" y="30"/>
                    <a:pt x="282" y="34"/>
                    <a:pt x="282" y="43"/>
                  </a:cubicBezTo>
                  <a:cubicBezTo>
                    <a:pt x="282" y="53"/>
                    <a:pt x="276" y="60"/>
                    <a:pt x="265" y="60"/>
                  </a:cubicBezTo>
                  <a:close/>
                  <a:moveTo>
                    <a:pt x="312" y="51"/>
                  </a:moveTo>
                  <a:cubicBezTo>
                    <a:pt x="312" y="55"/>
                    <a:pt x="312" y="57"/>
                    <a:pt x="316" y="57"/>
                  </a:cubicBezTo>
                  <a:cubicBezTo>
                    <a:pt x="318" y="57"/>
                    <a:pt x="319" y="57"/>
                    <a:pt x="319" y="58"/>
                  </a:cubicBezTo>
                  <a:cubicBezTo>
                    <a:pt x="319" y="60"/>
                    <a:pt x="318" y="60"/>
                    <a:pt x="317" y="60"/>
                  </a:cubicBezTo>
                  <a:cubicBezTo>
                    <a:pt x="315" y="60"/>
                    <a:pt x="310" y="59"/>
                    <a:pt x="308" y="59"/>
                  </a:cubicBezTo>
                  <a:cubicBezTo>
                    <a:pt x="306" y="59"/>
                    <a:pt x="300" y="60"/>
                    <a:pt x="298" y="60"/>
                  </a:cubicBezTo>
                  <a:cubicBezTo>
                    <a:pt x="297" y="60"/>
                    <a:pt x="296" y="60"/>
                    <a:pt x="296" y="58"/>
                  </a:cubicBezTo>
                  <a:cubicBezTo>
                    <a:pt x="296" y="57"/>
                    <a:pt x="298" y="57"/>
                    <a:pt x="299" y="57"/>
                  </a:cubicBezTo>
                  <a:cubicBezTo>
                    <a:pt x="303" y="57"/>
                    <a:pt x="303" y="55"/>
                    <a:pt x="303" y="51"/>
                  </a:cubicBezTo>
                  <a:cubicBezTo>
                    <a:pt x="303" y="13"/>
                    <a:pt x="303" y="13"/>
                    <a:pt x="303" y="13"/>
                  </a:cubicBezTo>
                  <a:cubicBezTo>
                    <a:pt x="303" y="11"/>
                    <a:pt x="303" y="11"/>
                    <a:pt x="301" y="11"/>
                  </a:cubicBezTo>
                  <a:cubicBezTo>
                    <a:pt x="296" y="11"/>
                    <a:pt x="291" y="11"/>
                    <a:pt x="287" y="19"/>
                  </a:cubicBezTo>
                  <a:cubicBezTo>
                    <a:pt x="286" y="20"/>
                    <a:pt x="285" y="21"/>
                    <a:pt x="285" y="21"/>
                  </a:cubicBezTo>
                  <a:cubicBezTo>
                    <a:pt x="284" y="21"/>
                    <a:pt x="284" y="20"/>
                    <a:pt x="284" y="20"/>
                  </a:cubicBezTo>
                  <a:cubicBezTo>
                    <a:pt x="284" y="19"/>
                    <a:pt x="284" y="19"/>
                    <a:pt x="284" y="18"/>
                  </a:cubicBezTo>
                  <a:cubicBezTo>
                    <a:pt x="287" y="7"/>
                    <a:pt x="287" y="7"/>
                    <a:pt x="287" y="7"/>
                  </a:cubicBezTo>
                  <a:cubicBezTo>
                    <a:pt x="287" y="6"/>
                    <a:pt x="288" y="5"/>
                    <a:pt x="288" y="5"/>
                  </a:cubicBezTo>
                  <a:cubicBezTo>
                    <a:pt x="289" y="5"/>
                    <a:pt x="289" y="6"/>
                    <a:pt x="289" y="6"/>
                  </a:cubicBezTo>
                  <a:cubicBezTo>
                    <a:pt x="290" y="9"/>
                    <a:pt x="291" y="9"/>
                    <a:pt x="293" y="9"/>
                  </a:cubicBezTo>
                  <a:cubicBezTo>
                    <a:pt x="319" y="9"/>
                    <a:pt x="319" y="9"/>
                    <a:pt x="319" y="9"/>
                  </a:cubicBezTo>
                  <a:cubicBezTo>
                    <a:pt x="328" y="9"/>
                    <a:pt x="328" y="8"/>
                    <a:pt x="329" y="6"/>
                  </a:cubicBezTo>
                  <a:cubicBezTo>
                    <a:pt x="329" y="6"/>
                    <a:pt x="329" y="5"/>
                    <a:pt x="330" y="5"/>
                  </a:cubicBezTo>
                  <a:cubicBezTo>
                    <a:pt x="331" y="5"/>
                    <a:pt x="331" y="6"/>
                    <a:pt x="331" y="8"/>
                  </a:cubicBezTo>
                  <a:cubicBezTo>
                    <a:pt x="330" y="18"/>
                    <a:pt x="330" y="18"/>
                    <a:pt x="330" y="18"/>
                  </a:cubicBezTo>
                  <a:cubicBezTo>
                    <a:pt x="330" y="20"/>
                    <a:pt x="330" y="21"/>
                    <a:pt x="329" y="21"/>
                  </a:cubicBezTo>
                  <a:cubicBezTo>
                    <a:pt x="329" y="21"/>
                    <a:pt x="328" y="21"/>
                    <a:pt x="328" y="19"/>
                  </a:cubicBezTo>
                  <a:cubicBezTo>
                    <a:pt x="326" y="11"/>
                    <a:pt x="322" y="11"/>
                    <a:pt x="317" y="11"/>
                  </a:cubicBezTo>
                  <a:cubicBezTo>
                    <a:pt x="312" y="11"/>
                    <a:pt x="312" y="11"/>
                    <a:pt x="312" y="14"/>
                  </a:cubicBezTo>
                  <a:cubicBezTo>
                    <a:pt x="312" y="51"/>
                    <a:pt x="312" y="51"/>
                    <a:pt x="312" y="51"/>
                  </a:cubicBezTo>
                  <a:close/>
                  <a:moveTo>
                    <a:pt x="343" y="17"/>
                  </a:moveTo>
                  <a:cubicBezTo>
                    <a:pt x="343" y="13"/>
                    <a:pt x="343" y="11"/>
                    <a:pt x="339" y="11"/>
                  </a:cubicBezTo>
                  <a:cubicBezTo>
                    <a:pt x="337" y="11"/>
                    <a:pt x="336" y="11"/>
                    <a:pt x="336" y="10"/>
                  </a:cubicBezTo>
                  <a:cubicBezTo>
                    <a:pt x="336" y="8"/>
                    <a:pt x="337" y="8"/>
                    <a:pt x="337" y="8"/>
                  </a:cubicBezTo>
                  <a:cubicBezTo>
                    <a:pt x="337" y="8"/>
                    <a:pt x="338" y="9"/>
                    <a:pt x="339" y="9"/>
                  </a:cubicBezTo>
                  <a:cubicBezTo>
                    <a:pt x="341" y="9"/>
                    <a:pt x="345" y="9"/>
                    <a:pt x="352" y="9"/>
                  </a:cubicBezTo>
                  <a:cubicBezTo>
                    <a:pt x="356" y="9"/>
                    <a:pt x="356" y="9"/>
                    <a:pt x="356" y="9"/>
                  </a:cubicBezTo>
                  <a:cubicBezTo>
                    <a:pt x="364" y="9"/>
                    <a:pt x="368" y="9"/>
                    <a:pt x="370" y="9"/>
                  </a:cubicBezTo>
                  <a:cubicBezTo>
                    <a:pt x="372" y="9"/>
                    <a:pt x="373" y="8"/>
                    <a:pt x="373" y="8"/>
                  </a:cubicBezTo>
                  <a:cubicBezTo>
                    <a:pt x="374" y="8"/>
                    <a:pt x="374" y="9"/>
                    <a:pt x="374" y="11"/>
                  </a:cubicBezTo>
                  <a:cubicBezTo>
                    <a:pt x="374" y="18"/>
                    <a:pt x="374" y="18"/>
                    <a:pt x="374" y="18"/>
                  </a:cubicBezTo>
                  <a:cubicBezTo>
                    <a:pt x="374" y="19"/>
                    <a:pt x="374" y="20"/>
                    <a:pt x="373" y="20"/>
                  </a:cubicBezTo>
                  <a:cubicBezTo>
                    <a:pt x="372" y="20"/>
                    <a:pt x="372" y="20"/>
                    <a:pt x="370" y="17"/>
                  </a:cubicBezTo>
                  <a:cubicBezTo>
                    <a:pt x="369" y="14"/>
                    <a:pt x="367" y="11"/>
                    <a:pt x="356" y="11"/>
                  </a:cubicBezTo>
                  <a:cubicBezTo>
                    <a:pt x="352" y="11"/>
                    <a:pt x="351" y="12"/>
                    <a:pt x="351" y="16"/>
                  </a:cubicBezTo>
                  <a:cubicBezTo>
                    <a:pt x="351" y="28"/>
                    <a:pt x="351" y="28"/>
                    <a:pt x="351" y="28"/>
                  </a:cubicBezTo>
                  <a:cubicBezTo>
                    <a:pt x="351" y="30"/>
                    <a:pt x="351" y="31"/>
                    <a:pt x="356" y="31"/>
                  </a:cubicBezTo>
                  <a:cubicBezTo>
                    <a:pt x="365" y="31"/>
                    <a:pt x="366" y="29"/>
                    <a:pt x="367" y="25"/>
                  </a:cubicBezTo>
                  <a:cubicBezTo>
                    <a:pt x="368" y="24"/>
                    <a:pt x="368" y="24"/>
                    <a:pt x="369" y="24"/>
                  </a:cubicBezTo>
                  <a:cubicBezTo>
                    <a:pt x="369" y="24"/>
                    <a:pt x="370" y="24"/>
                    <a:pt x="370" y="25"/>
                  </a:cubicBezTo>
                  <a:cubicBezTo>
                    <a:pt x="370" y="26"/>
                    <a:pt x="369" y="34"/>
                    <a:pt x="369" y="36"/>
                  </a:cubicBezTo>
                  <a:cubicBezTo>
                    <a:pt x="369" y="37"/>
                    <a:pt x="369" y="40"/>
                    <a:pt x="369" y="40"/>
                  </a:cubicBezTo>
                  <a:cubicBezTo>
                    <a:pt x="369" y="41"/>
                    <a:pt x="369" y="42"/>
                    <a:pt x="368" y="42"/>
                  </a:cubicBezTo>
                  <a:cubicBezTo>
                    <a:pt x="368" y="42"/>
                    <a:pt x="367" y="42"/>
                    <a:pt x="367" y="40"/>
                  </a:cubicBezTo>
                  <a:cubicBezTo>
                    <a:pt x="365" y="34"/>
                    <a:pt x="363" y="34"/>
                    <a:pt x="356" y="34"/>
                  </a:cubicBezTo>
                  <a:cubicBezTo>
                    <a:pt x="352" y="34"/>
                    <a:pt x="351" y="34"/>
                    <a:pt x="351" y="36"/>
                  </a:cubicBezTo>
                  <a:cubicBezTo>
                    <a:pt x="351" y="50"/>
                    <a:pt x="351" y="50"/>
                    <a:pt x="351" y="50"/>
                  </a:cubicBezTo>
                  <a:cubicBezTo>
                    <a:pt x="351" y="56"/>
                    <a:pt x="353" y="57"/>
                    <a:pt x="360" y="57"/>
                  </a:cubicBezTo>
                  <a:cubicBezTo>
                    <a:pt x="364" y="57"/>
                    <a:pt x="369" y="57"/>
                    <a:pt x="372" y="50"/>
                  </a:cubicBezTo>
                  <a:cubicBezTo>
                    <a:pt x="374" y="47"/>
                    <a:pt x="374" y="47"/>
                    <a:pt x="375" y="47"/>
                  </a:cubicBezTo>
                  <a:cubicBezTo>
                    <a:pt x="375" y="47"/>
                    <a:pt x="376" y="47"/>
                    <a:pt x="376" y="48"/>
                  </a:cubicBezTo>
                  <a:cubicBezTo>
                    <a:pt x="376" y="49"/>
                    <a:pt x="375" y="54"/>
                    <a:pt x="375" y="57"/>
                  </a:cubicBezTo>
                  <a:cubicBezTo>
                    <a:pt x="374" y="59"/>
                    <a:pt x="374" y="60"/>
                    <a:pt x="371" y="60"/>
                  </a:cubicBezTo>
                  <a:cubicBezTo>
                    <a:pt x="367" y="60"/>
                    <a:pt x="361" y="60"/>
                    <a:pt x="357" y="60"/>
                  </a:cubicBezTo>
                  <a:cubicBezTo>
                    <a:pt x="352" y="59"/>
                    <a:pt x="348" y="59"/>
                    <a:pt x="348" y="59"/>
                  </a:cubicBezTo>
                  <a:cubicBezTo>
                    <a:pt x="347" y="59"/>
                    <a:pt x="347" y="59"/>
                    <a:pt x="347" y="59"/>
                  </a:cubicBezTo>
                  <a:cubicBezTo>
                    <a:pt x="343" y="59"/>
                    <a:pt x="341" y="59"/>
                    <a:pt x="340" y="60"/>
                  </a:cubicBezTo>
                  <a:cubicBezTo>
                    <a:pt x="339" y="60"/>
                    <a:pt x="338" y="60"/>
                    <a:pt x="337" y="60"/>
                  </a:cubicBezTo>
                  <a:cubicBezTo>
                    <a:pt x="337" y="60"/>
                    <a:pt x="336" y="60"/>
                    <a:pt x="336" y="58"/>
                  </a:cubicBezTo>
                  <a:cubicBezTo>
                    <a:pt x="336" y="57"/>
                    <a:pt x="337" y="57"/>
                    <a:pt x="339" y="57"/>
                  </a:cubicBezTo>
                  <a:cubicBezTo>
                    <a:pt x="343" y="57"/>
                    <a:pt x="343" y="55"/>
                    <a:pt x="343" y="51"/>
                  </a:cubicBezTo>
                  <a:cubicBezTo>
                    <a:pt x="343" y="17"/>
                    <a:pt x="343" y="17"/>
                    <a:pt x="343" y="17"/>
                  </a:cubicBezTo>
                  <a:close/>
                  <a:moveTo>
                    <a:pt x="388" y="17"/>
                  </a:moveTo>
                  <a:cubicBezTo>
                    <a:pt x="388" y="13"/>
                    <a:pt x="388" y="11"/>
                    <a:pt x="384" y="11"/>
                  </a:cubicBezTo>
                  <a:cubicBezTo>
                    <a:pt x="382" y="11"/>
                    <a:pt x="381" y="11"/>
                    <a:pt x="381" y="10"/>
                  </a:cubicBezTo>
                  <a:cubicBezTo>
                    <a:pt x="381" y="8"/>
                    <a:pt x="382" y="8"/>
                    <a:pt x="384" y="8"/>
                  </a:cubicBezTo>
                  <a:cubicBezTo>
                    <a:pt x="385" y="8"/>
                    <a:pt x="389" y="9"/>
                    <a:pt x="390" y="9"/>
                  </a:cubicBezTo>
                  <a:cubicBezTo>
                    <a:pt x="392" y="9"/>
                    <a:pt x="403" y="8"/>
                    <a:pt x="406" y="8"/>
                  </a:cubicBezTo>
                  <a:cubicBezTo>
                    <a:pt x="420" y="8"/>
                    <a:pt x="421" y="18"/>
                    <a:pt x="421" y="21"/>
                  </a:cubicBezTo>
                  <a:cubicBezTo>
                    <a:pt x="421" y="31"/>
                    <a:pt x="413" y="33"/>
                    <a:pt x="410" y="33"/>
                  </a:cubicBezTo>
                  <a:cubicBezTo>
                    <a:pt x="411" y="34"/>
                    <a:pt x="412" y="34"/>
                    <a:pt x="414" y="38"/>
                  </a:cubicBezTo>
                  <a:cubicBezTo>
                    <a:pt x="422" y="52"/>
                    <a:pt x="422" y="52"/>
                    <a:pt x="422" y="52"/>
                  </a:cubicBezTo>
                  <a:cubicBezTo>
                    <a:pt x="424" y="55"/>
                    <a:pt x="425" y="57"/>
                    <a:pt x="427" y="57"/>
                  </a:cubicBezTo>
                  <a:cubicBezTo>
                    <a:pt x="430" y="58"/>
                    <a:pt x="430" y="58"/>
                    <a:pt x="430" y="59"/>
                  </a:cubicBezTo>
                  <a:cubicBezTo>
                    <a:pt x="430" y="60"/>
                    <a:pt x="430" y="60"/>
                    <a:pt x="429" y="60"/>
                  </a:cubicBezTo>
                  <a:cubicBezTo>
                    <a:pt x="428" y="60"/>
                    <a:pt x="423" y="59"/>
                    <a:pt x="421" y="59"/>
                  </a:cubicBezTo>
                  <a:cubicBezTo>
                    <a:pt x="421" y="59"/>
                    <a:pt x="418" y="60"/>
                    <a:pt x="417" y="60"/>
                  </a:cubicBezTo>
                  <a:cubicBezTo>
                    <a:pt x="416" y="60"/>
                    <a:pt x="415" y="59"/>
                    <a:pt x="414" y="57"/>
                  </a:cubicBezTo>
                  <a:cubicBezTo>
                    <a:pt x="404" y="39"/>
                    <a:pt x="404" y="39"/>
                    <a:pt x="404" y="39"/>
                  </a:cubicBezTo>
                  <a:cubicBezTo>
                    <a:pt x="403" y="35"/>
                    <a:pt x="402" y="35"/>
                    <a:pt x="399" y="35"/>
                  </a:cubicBezTo>
                  <a:cubicBezTo>
                    <a:pt x="397" y="35"/>
                    <a:pt x="397" y="35"/>
                    <a:pt x="397" y="37"/>
                  </a:cubicBezTo>
                  <a:cubicBezTo>
                    <a:pt x="397" y="51"/>
                    <a:pt x="397" y="51"/>
                    <a:pt x="397" y="51"/>
                  </a:cubicBezTo>
                  <a:cubicBezTo>
                    <a:pt x="397" y="55"/>
                    <a:pt x="397" y="57"/>
                    <a:pt x="401" y="57"/>
                  </a:cubicBezTo>
                  <a:cubicBezTo>
                    <a:pt x="403" y="57"/>
                    <a:pt x="404" y="57"/>
                    <a:pt x="404" y="59"/>
                  </a:cubicBezTo>
                  <a:cubicBezTo>
                    <a:pt x="404" y="60"/>
                    <a:pt x="403" y="60"/>
                    <a:pt x="402" y="60"/>
                  </a:cubicBezTo>
                  <a:cubicBezTo>
                    <a:pt x="401" y="60"/>
                    <a:pt x="393" y="59"/>
                    <a:pt x="393" y="59"/>
                  </a:cubicBezTo>
                  <a:cubicBezTo>
                    <a:pt x="391" y="59"/>
                    <a:pt x="385" y="60"/>
                    <a:pt x="383" y="60"/>
                  </a:cubicBezTo>
                  <a:cubicBezTo>
                    <a:pt x="382" y="60"/>
                    <a:pt x="381" y="60"/>
                    <a:pt x="381" y="59"/>
                  </a:cubicBezTo>
                  <a:cubicBezTo>
                    <a:pt x="381" y="57"/>
                    <a:pt x="383" y="57"/>
                    <a:pt x="384" y="57"/>
                  </a:cubicBezTo>
                  <a:cubicBezTo>
                    <a:pt x="388" y="57"/>
                    <a:pt x="388" y="55"/>
                    <a:pt x="388" y="51"/>
                  </a:cubicBezTo>
                  <a:cubicBezTo>
                    <a:pt x="388" y="17"/>
                    <a:pt x="388" y="17"/>
                    <a:pt x="388" y="17"/>
                  </a:cubicBezTo>
                  <a:close/>
                  <a:moveTo>
                    <a:pt x="397" y="30"/>
                  </a:moveTo>
                  <a:cubicBezTo>
                    <a:pt x="397" y="32"/>
                    <a:pt x="397" y="33"/>
                    <a:pt x="401" y="33"/>
                  </a:cubicBezTo>
                  <a:cubicBezTo>
                    <a:pt x="404" y="33"/>
                    <a:pt x="412" y="33"/>
                    <a:pt x="412" y="22"/>
                  </a:cubicBezTo>
                  <a:cubicBezTo>
                    <a:pt x="412" y="19"/>
                    <a:pt x="411" y="11"/>
                    <a:pt x="401" y="11"/>
                  </a:cubicBezTo>
                  <a:cubicBezTo>
                    <a:pt x="397" y="11"/>
                    <a:pt x="397" y="13"/>
                    <a:pt x="397" y="16"/>
                  </a:cubicBezTo>
                  <a:cubicBezTo>
                    <a:pt x="397" y="30"/>
                    <a:pt x="397" y="30"/>
                    <a:pt x="397" y="30"/>
                  </a:cubicBezTo>
                  <a:close/>
                </a:path>
              </a:pathLst>
            </a:custGeom>
            <a:solidFill>
              <a:srgbClr val="FFFFFF"/>
            </a:solidFill>
            <a:ln w="9525">
              <a:noFill/>
              <a:round/>
              <a:headEnd/>
              <a:tailEnd/>
            </a:ln>
          </p:spPr>
          <p:txBody>
            <a:bodyPr/>
            <a:lstStyle/>
            <a:p>
              <a:pPr algn="ctr" eaLnBrk="0" hangingPunct="0">
                <a:defRPr/>
              </a:pPr>
              <a:endParaRPr lang="en-US" sz="2000" dirty="0">
                <a:solidFill>
                  <a:srgbClr val="000000"/>
                </a:solidFill>
              </a:endParaRPr>
            </a:p>
          </p:txBody>
        </p:sp>
        <p:sp>
          <p:nvSpPr>
            <p:cNvPr id="6" name="Freeform 12"/>
            <p:cNvSpPr>
              <a:spLocks noEditPoints="1"/>
            </p:cNvSpPr>
            <p:nvPr/>
          </p:nvSpPr>
          <p:spPr bwMode="gray">
            <a:xfrm>
              <a:off x="3378" y="2097"/>
              <a:ext cx="32" cy="32"/>
            </a:xfrm>
            <a:custGeom>
              <a:avLst/>
              <a:gdLst/>
              <a:ahLst/>
              <a:cxnLst>
                <a:cxn ang="0">
                  <a:pos x="2" y="7"/>
                </a:cxn>
                <a:cxn ang="0">
                  <a:pos x="7" y="1"/>
                </a:cxn>
                <a:cxn ang="0">
                  <a:pos x="13" y="7"/>
                </a:cxn>
                <a:cxn ang="0">
                  <a:pos x="7" y="13"/>
                </a:cxn>
                <a:cxn ang="0">
                  <a:pos x="2" y="7"/>
                </a:cxn>
                <a:cxn ang="0">
                  <a:pos x="7" y="14"/>
                </a:cxn>
                <a:cxn ang="0">
                  <a:pos x="14" y="7"/>
                </a:cxn>
                <a:cxn ang="0">
                  <a:pos x="7" y="0"/>
                </a:cxn>
                <a:cxn ang="0">
                  <a:pos x="0" y="7"/>
                </a:cxn>
                <a:cxn ang="0">
                  <a:pos x="7" y="14"/>
                </a:cxn>
                <a:cxn ang="0">
                  <a:pos x="6" y="8"/>
                </a:cxn>
                <a:cxn ang="0">
                  <a:pos x="7" y="8"/>
                </a:cxn>
                <a:cxn ang="0">
                  <a:pos x="9" y="11"/>
                </a:cxn>
                <a:cxn ang="0">
                  <a:pos x="11" y="11"/>
                </a:cxn>
                <a:cxn ang="0">
                  <a:pos x="8" y="8"/>
                </a:cxn>
                <a:cxn ang="0">
                  <a:pos x="10" y="6"/>
                </a:cxn>
                <a:cxn ang="0">
                  <a:pos x="8" y="3"/>
                </a:cxn>
                <a:cxn ang="0">
                  <a:pos x="4" y="3"/>
                </a:cxn>
                <a:cxn ang="0">
                  <a:pos x="4" y="11"/>
                </a:cxn>
                <a:cxn ang="0">
                  <a:pos x="6" y="11"/>
                </a:cxn>
                <a:cxn ang="0">
                  <a:pos x="6" y="8"/>
                </a:cxn>
                <a:cxn ang="0">
                  <a:pos x="6" y="7"/>
                </a:cxn>
                <a:cxn ang="0">
                  <a:pos x="6" y="4"/>
                </a:cxn>
                <a:cxn ang="0">
                  <a:pos x="7" y="4"/>
                </a:cxn>
                <a:cxn ang="0">
                  <a:pos x="9" y="5"/>
                </a:cxn>
                <a:cxn ang="0">
                  <a:pos x="7" y="7"/>
                </a:cxn>
                <a:cxn ang="0">
                  <a:pos x="6" y="7"/>
                </a:cxn>
              </a:cxnLst>
              <a:rect l="0" t="0" r="r" b="b"/>
              <a:pathLst>
                <a:path w="14" h="14">
                  <a:moveTo>
                    <a:pt x="2" y="7"/>
                  </a:moveTo>
                  <a:cubicBezTo>
                    <a:pt x="2" y="4"/>
                    <a:pt x="4" y="1"/>
                    <a:pt x="7" y="1"/>
                  </a:cubicBezTo>
                  <a:cubicBezTo>
                    <a:pt x="10" y="1"/>
                    <a:pt x="13" y="4"/>
                    <a:pt x="13" y="7"/>
                  </a:cubicBezTo>
                  <a:cubicBezTo>
                    <a:pt x="13" y="11"/>
                    <a:pt x="10" y="13"/>
                    <a:pt x="7" y="13"/>
                  </a:cubicBezTo>
                  <a:cubicBezTo>
                    <a:pt x="4" y="13"/>
                    <a:pt x="2" y="11"/>
                    <a:pt x="2" y="7"/>
                  </a:cubicBezTo>
                  <a:close/>
                  <a:moveTo>
                    <a:pt x="7" y="14"/>
                  </a:moveTo>
                  <a:cubicBezTo>
                    <a:pt x="11" y="14"/>
                    <a:pt x="14" y="11"/>
                    <a:pt x="14" y="7"/>
                  </a:cubicBezTo>
                  <a:cubicBezTo>
                    <a:pt x="14" y="3"/>
                    <a:pt x="11" y="0"/>
                    <a:pt x="7" y="0"/>
                  </a:cubicBezTo>
                  <a:cubicBezTo>
                    <a:pt x="3" y="0"/>
                    <a:pt x="0" y="3"/>
                    <a:pt x="0" y="7"/>
                  </a:cubicBezTo>
                  <a:cubicBezTo>
                    <a:pt x="0" y="11"/>
                    <a:pt x="3" y="14"/>
                    <a:pt x="7" y="14"/>
                  </a:cubicBezTo>
                  <a:close/>
                  <a:moveTo>
                    <a:pt x="6" y="8"/>
                  </a:moveTo>
                  <a:cubicBezTo>
                    <a:pt x="7" y="8"/>
                    <a:pt x="7" y="8"/>
                    <a:pt x="7" y="8"/>
                  </a:cubicBezTo>
                  <a:cubicBezTo>
                    <a:pt x="9" y="11"/>
                    <a:pt x="9" y="11"/>
                    <a:pt x="9" y="11"/>
                  </a:cubicBezTo>
                  <a:cubicBezTo>
                    <a:pt x="11" y="11"/>
                    <a:pt x="11" y="11"/>
                    <a:pt x="11" y="11"/>
                  </a:cubicBezTo>
                  <a:cubicBezTo>
                    <a:pt x="8" y="8"/>
                    <a:pt x="8" y="8"/>
                    <a:pt x="8" y="8"/>
                  </a:cubicBezTo>
                  <a:cubicBezTo>
                    <a:pt x="9" y="8"/>
                    <a:pt x="10" y="7"/>
                    <a:pt x="10" y="6"/>
                  </a:cubicBezTo>
                  <a:cubicBezTo>
                    <a:pt x="10" y="4"/>
                    <a:pt x="9" y="3"/>
                    <a:pt x="8" y="3"/>
                  </a:cubicBezTo>
                  <a:cubicBezTo>
                    <a:pt x="4" y="3"/>
                    <a:pt x="4" y="3"/>
                    <a:pt x="4" y="3"/>
                  </a:cubicBezTo>
                  <a:cubicBezTo>
                    <a:pt x="4" y="11"/>
                    <a:pt x="4" y="11"/>
                    <a:pt x="4" y="11"/>
                  </a:cubicBezTo>
                  <a:cubicBezTo>
                    <a:pt x="6" y="11"/>
                    <a:pt x="6" y="11"/>
                    <a:pt x="6" y="11"/>
                  </a:cubicBezTo>
                  <a:cubicBezTo>
                    <a:pt x="6" y="8"/>
                    <a:pt x="6" y="8"/>
                    <a:pt x="6" y="8"/>
                  </a:cubicBezTo>
                  <a:close/>
                  <a:moveTo>
                    <a:pt x="6" y="7"/>
                  </a:moveTo>
                  <a:cubicBezTo>
                    <a:pt x="6" y="4"/>
                    <a:pt x="6" y="4"/>
                    <a:pt x="6" y="4"/>
                  </a:cubicBezTo>
                  <a:cubicBezTo>
                    <a:pt x="7" y="4"/>
                    <a:pt x="7" y="4"/>
                    <a:pt x="7" y="4"/>
                  </a:cubicBezTo>
                  <a:cubicBezTo>
                    <a:pt x="8" y="4"/>
                    <a:pt x="9" y="4"/>
                    <a:pt x="9" y="5"/>
                  </a:cubicBezTo>
                  <a:cubicBezTo>
                    <a:pt x="9" y="7"/>
                    <a:pt x="8" y="7"/>
                    <a:pt x="7" y="7"/>
                  </a:cubicBezTo>
                  <a:cubicBezTo>
                    <a:pt x="6" y="7"/>
                    <a:pt x="6" y="7"/>
                    <a:pt x="6" y="7"/>
                  </a:cubicBezTo>
                  <a:close/>
                </a:path>
              </a:pathLst>
            </a:custGeom>
            <a:solidFill>
              <a:srgbClr val="FFFFFF"/>
            </a:solidFill>
            <a:ln w="9525">
              <a:noFill/>
              <a:round/>
              <a:headEnd/>
              <a:tailEnd/>
            </a:ln>
          </p:spPr>
          <p:txBody>
            <a:bodyPr/>
            <a:lstStyle/>
            <a:p>
              <a:pPr algn="ctr" eaLnBrk="0" hangingPunct="0">
                <a:defRPr/>
              </a:pPr>
              <a:endParaRPr lang="en-US" sz="2000" dirty="0">
                <a:solidFill>
                  <a:srgbClr val="000000"/>
                </a:solidFill>
              </a:endParaRPr>
            </a:p>
          </p:txBody>
        </p:sp>
      </p:grpSp>
      <p:pic>
        <p:nvPicPr>
          <p:cNvPr id="7" name="Picture 31" descr="gradient_stretched_blue_TOP.jpg"/>
          <p:cNvPicPr>
            <a:picLocks noChangeAspect="1"/>
          </p:cNvPicPr>
          <p:nvPr/>
        </p:nvPicPr>
        <p:blipFill>
          <a:blip r:embed="rId2" cstate="email"/>
          <a:srcRect/>
          <a:stretch>
            <a:fillRect/>
          </a:stretch>
        </p:blipFill>
        <p:spPr bwMode="auto">
          <a:xfrm>
            <a:off x="0" y="0"/>
            <a:ext cx="306388" cy="6858000"/>
          </a:xfrm>
          <a:prstGeom prst="rect">
            <a:avLst/>
          </a:prstGeom>
          <a:noFill/>
          <a:ln w="9525">
            <a:noFill/>
            <a:miter lim="800000"/>
            <a:headEnd/>
            <a:tailEnd/>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22438" y="231775"/>
            <a:ext cx="7242175" cy="5254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89025"/>
            <a:ext cx="4038600" cy="50371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89025"/>
            <a:ext cx="4038600" cy="50371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6846888" y="6554788"/>
            <a:ext cx="1266825" cy="217487"/>
          </a:xfrm>
          <a:prstGeom prst="rect">
            <a:avLst/>
          </a:prstGeom>
          <a:ln/>
        </p:spPr>
        <p:txBody>
          <a:bodyPr/>
          <a:lstStyle>
            <a:lvl1pPr>
              <a:defRPr/>
            </a:lvl1pPr>
          </a:lstStyle>
          <a:p>
            <a:pPr>
              <a:defRPr/>
            </a:pPr>
            <a:fld id="{095572B4-849E-42AB-B4D3-F05524A8DE4B}" type="datetime1">
              <a:rPr lang="en-US"/>
              <a:pPr>
                <a:defRPr/>
              </a:pPr>
              <a:t>9/14/10</a:t>
            </a:fld>
            <a:endParaRPr lang="en-US"/>
          </a:p>
        </p:txBody>
      </p:sp>
      <p:sp>
        <p:nvSpPr>
          <p:cNvPr id="6" name="Rectangle 7"/>
          <p:cNvSpPr>
            <a:spLocks noGrp="1" noChangeArrowheads="1"/>
          </p:cNvSpPr>
          <p:nvPr>
            <p:ph type="sldNum" sz="quarter" idx="11"/>
          </p:nvPr>
        </p:nvSpPr>
        <p:spPr>
          <a:xfrm>
            <a:off x="8181975" y="6542088"/>
            <a:ext cx="638175" cy="217487"/>
          </a:xfrm>
          <a:prstGeom prst="rect">
            <a:avLst/>
          </a:prstGeom>
          <a:ln/>
        </p:spPr>
        <p:txBody>
          <a:bodyPr/>
          <a:lstStyle>
            <a:lvl1pPr>
              <a:defRPr/>
            </a:lvl1pPr>
          </a:lstStyle>
          <a:p>
            <a:pPr>
              <a:defRPr/>
            </a:pPr>
            <a:fld id="{E7114A19-9040-4A4F-86F1-376E628B93C4}"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231900"/>
            <a:ext cx="4013200" cy="4894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231900"/>
            <a:ext cx="4013200" cy="4894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381000"/>
            <a:ext cx="206375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81000"/>
            <a:ext cx="603885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381000"/>
            <a:ext cx="8229600" cy="4111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8000" y="1231900"/>
            <a:ext cx="8178800" cy="4894263"/>
          </a:xfrm>
        </p:spPr>
        <p:txBody>
          <a:bodyPr/>
          <a:lstStyle/>
          <a:p>
            <a:pPr lvl="0"/>
            <a:r>
              <a:rPr lang="en-US" noProof="0" dirty="0" smtClean="0"/>
              <a:t>Click icon to add table</a:t>
            </a:r>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sp>
        <p:nvSpPr>
          <p:cNvPr id="4" name="TextBox 3"/>
          <p:cNvSpPr txBox="1"/>
          <p:nvPr userDrawn="1"/>
        </p:nvSpPr>
        <p:spPr>
          <a:xfrm>
            <a:off x="152400" y="6553200"/>
            <a:ext cx="1371600" cy="215900"/>
          </a:xfrm>
          <a:prstGeom prst="rect">
            <a:avLst/>
          </a:prstGeom>
          <a:noFill/>
        </p:spPr>
        <p:txBody>
          <a:bodyPr>
            <a:spAutoFit/>
          </a:bodyPr>
          <a:lstStyle/>
          <a:p>
            <a:pPr fontAlgn="auto">
              <a:spcBef>
                <a:spcPts val="0"/>
              </a:spcBef>
              <a:spcAft>
                <a:spcPts val="0"/>
              </a:spcAft>
              <a:defRPr/>
            </a:pPr>
            <a:r>
              <a:rPr lang="en-US" sz="800" dirty="0">
                <a:cs typeface="Arial" pitchFamily="34" charset="0"/>
              </a:rPr>
              <a:t>TORONTO </a:t>
            </a:r>
            <a:fld id="{2AF3D75C-F4E7-4DCD-98AF-85158B83315F}" type="datetime1">
              <a:rPr lang="en-US" sz="800">
                <a:cs typeface="Arial" pitchFamily="34" charset="0"/>
              </a:rPr>
              <a:pPr fontAlgn="auto">
                <a:spcBef>
                  <a:spcPts val="0"/>
                </a:spcBef>
                <a:spcAft>
                  <a:spcPts val="0"/>
                </a:spcAft>
                <a:defRPr/>
              </a:pPr>
              <a:t>9/14/10</a:t>
            </a:fld>
            <a:endParaRPr lang="en-US" sz="800" dirty="0">
              <a:cs typeface="Arial" pitchFamily="34" charset="0"/>
            </a:endParaRPr>
          </a:p>
        </p:txBody>
      </p:sp>
      <p:sp>
        <p:nvSpPr>
          <p:cNvPr id="7" name="Title 1"/>
          <p:cNvSpPr>
            <a:spLocks noGrp="1"/>
          </p:cNvSpPr>
          <p:nvPr>
            <p:ph type="ctrTitle"/>
          </p:nvPr>
        </p:nvSpPr>
        <p:spPr>
          <a:xfrm>
            <a:off x="914400" y="2816225"/>
            <a:ext cx="7772400" cy="1755775"/>
          </a:xfrm>
          <a:prstGeom prst="rect">
            <a:avLst/>
          </a:prstGeom>
        </p:spPr>
        <p:txBody>
          <a:bodyPr/>
          <a:lstStyle>
            <a:lvl1pPr algn="l">
              <a:defRPr sz="5500" b="1">
                <a:latin typeface="Arial" pitchFamily="34" charset="0"/>
                <a:cs typeface="Arial" pitchFamily="34" charset="0"/>
              </a:defRPr>
            </a:lvl1pPr>
          </a:lstStyle>
          <a:p>
            <a:r>
              <a:rPr lang="en-US" dirty="0" smtClean="0"/>
              <a:t>Click to edit Master title style</a:t>
            </a:r>
            <a:endParaRPr lang="en-US" dirty="0"/>
          </a:p>
        </p:txBody>
      </p:sp>
      <p:sp>
        <p:nvSpPr>
          <p:cNvPr id="11" name="Subtitle 2"/>
          <p:cNvSpPr>
            <a:spLocks noGrp="1"/>
          </p:cNvSpPr>
          <p:nvPr>
            <p:ph type="subTitle" idx="1"/>
          </p:nvPr>
        </p:nvSpPr>
        <p:spPr>
          <a:xfrm>
            <a:off x="914400" y="4572000"/>
            <a:ext cx="6400800" cy="990600"/>
          </a:xfrm>
          <a:prstGeom prst="rect">
            <a:avLst/>
          </a:prstGeom>
        </p:spPr>
        <p:txBody>
          <a:bodyPr/>
          <a:lstStyle>
            <a:lvl1pPr marL="0" indent="0" algn="l">
              <a:buNone/>
              <a:defRPr sz="3000">
                <a:solidFill>
                  <a:srgbClr val="73C167"/>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1800" y="381000"/>
            <a:ext cx="8229600" cy="4111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08000" y="1231900"/>
            <a:ext cx="8178800" cy="4894263"/>
          </a:xfrm>
        </p:spPr>
        <p:txBody>
          <a:bodyPr/>
          <a:lstStyle/>
          <a:p>
            <a:pPr lvl="0"/>
            <a:endParaRPr lang="en-US" noProof="0" dirty="0" smtClean="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5067300" cy="246063"/>
          </a:xfrm>
          <a:prstGeom prst="rect">
            <a:avLst/>
          </a:prstGeom>
          <a:noFill/>
        </p:spPr>
        <p:txBody>
          <a:bodyPr>
            <a:spAutoFit/>
          </a:bodyPr>
          <a:lstStyle/>
          <a:p>
            <a:pPr>
              <a:defRPr/>
            </a:pPr>
            <a:fld id="{8218BD32-805A-4CA5-AEF1-2F81E708C511}" type="slidenum">
              <a:rPr lang="en-US" sz="800">
                <a:solidFill>
                  <a:srgbClr val="000000"/>
                </a:solidFill>
                <a:ea typeface="ＭＳ Ｐゴシック" pitchFamily="34" charset="-128"/>
                <a:cs typeface="Arial" pitchFamily="34" charset="0"/>
              </a:rPr>
              <a:pPr>
                <a:defRPr/>
              </a:pPr>
              <a:t>‹#›</a:t>
            </a:fld>
            <a:r>
              <a:rPr lang="en-US" sz="800">
                <a:solidFill>
                  <a:srgbClr val="000000"/>
                </a:solidFill>
                <a:ea typeface="ＭＳ Ｐゴシック" pitchFamily="34" charset="-128"/>
                <a:cs typeface="Arial" pitchFamily="34" charset="0"/>
              </a:rPr>
              <a:t>               </a:t>
            </a:r>
            <a:r>
              <a:rPr lang="en-US" sz="1000" b="1">
                <a:solidFill>
                  <a:srgbClr val="000000"/>
                </a:solidFill>
                <a:ea typeface="ＭＳ Ｐゴシック" pitchFamily="34" charset="-128"/>
                <a:cs typeface="Arial" pitchFamily="34" charset="0"/>
              </a:rPr>
              <a:t>Proprietary and Confidential: Platform Computing Corporation</a:t>
            </a: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Arial" pitchFamily="34" charset="0"/>
                <a:cs typeface="Arial" pitchFamily="34" charset="0"/>
              </a:defRPr>
            </a:lvl1pPr>
          </a:lstStyle>
          <a:p>
            <a:pPr lvl="0"/>
            <a:r>
              <a:rPr lang="en-US" smtClean="0"/>
              <a:t>Click to edit Master title style</a:t>
            </a:r>
            <a:endParaRPr lang="en-US" dirty="0" smtClean="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22438" y="231775"/>
            <a:ext cx="7242175" cy="5254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089025"/>
            <a:ext cx="8229600" cy="50371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6846888" y="6554788"/>
            <a:ext cx="1266825" cy="217487"/>
          </a:xfrm>
          <a:prstGeom prst="rect">
            <a:avLst/>
          </a:prstGeom>
        </p:spPr>
        <p:txBody>
          <a:bodyPr/>
          <a:lstStyle>
            <a:lvl1pPr>
              <a:defRPr>
                <a:solidFill>
                  <a:srgbClr val="000000"/>
                </a:solidFill>
                <a:latin typeface="Arial" charset="0"/>
                <a:ea typeface="ＭＳ Ｐゴシック" pitchFamily="-65" charset="-128"/>
              </a:defRPr>
            </a:lvl1pPr>
          </a:lstStyle>
          <a:p>
            <a:pPr>
              <a:defRPr/>
            </a:pPr>
            <a:fld id="{31276F4F-478D-4641-AD72-760F21774146}" type="datetime1">
              <a:rPr lang="en-US" altLang="ja-JP"/>
              <a:pPr>
                <a:defRPr/>
              </a:pPr>
              <a:t>9/14/10</a:t>
            </a:fld>
            <a:endParaRPr lang="en-US" altLang="ja-JP" dirty="0"/>
          </a:p>
        </p:txBody>
      </p:sp>
      <p:sp>
        <p:nvSpPr>
          <p:cNvPr id="5" name="Rectangle 7"/>
          <p:cNvSpPr>
            <a:spLocks noGrp="1" noChangeArrowheads="1"/>
          </p:cNvSpPr>
          <p:nvPr>
            <p:ph type="sldNum" sz="quarter" idx="11"/>
          </p:nvPr>
        </p:nvSpPr>
        <p:spPr>
          <a:xfrm>
            <a:off x="8181975" y="6542088"/>
            <a:ext cx="638175" cy="217487"/>
          </a:xfrm>
          <a:prstGeom prst="rect">
            <a:avLst/>
          </a:prstGeom>
        </p:spPr>
        <p:txBody>
          <a:bodyPr/>
          <a:lstStyle>
            <a:lvl1pPr>
              <a:defRPr>
                <a:solidFill>
                  <a:srgbClr val="000000"/>
                </a:solidFill>
                <a:latin typeface="Arial" charset="0"/>
                <a:ea typeface="ＭＳ Ｐゴシック" pitchFamily="-65" charset="-128"/>
              </a:defRPr>
            </a:lvl1pPr>
          </a:lstStyle>
          <a:p>
            <a:pPr>
              <a:defRPr/>
            </a:pPr>
            <a:fld id="{2955BA9F-A7B2-4570-ACEF-C3E3BD8039BF}" type="slidenum">
              <a:rPr lang="en-US" altLang="ja-JP"/>
              <a:pPr>
                <a:defRPr/>
              </a:pPr>
              <a:t>‹#›</a:t>
            </a:fld>
            <a:endParaRPr lang="en-US" altLang="ja-JP"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Title Slide">
    <p:spTree>
      <p:nvGrpSpPr>
        <p:cNvPr id="1" name=""/>
        <p:cNvGrpSpPr/>
        <p:nvPr/>
      </p:nvGrpSpPr>
      <p:grpSpPr>
        <a:xfrm>
          <a:off x="0" y="0"/>
          <a:ext cx="0" cy="0"/>
          <a:chOff x="0" y="0"/>
          <a:chExt cx="0" cy="0"/>
        </a:xfrm>
      </p:grpSpPr>
      <p:sp>
        <p:nvSpPr>
          <p:cNvPr id="4" name="TextBox 3"/>
          <p:cNvSpPr txBox="1"/>
          <p:nvPr userDrawn="1"/>
        </p:nvSpPr>
        <p:spPr>
          <a:xfrm>
            <a:off x="152400" y="6553200"/>
            <a:ext cx="4886325" cy="246063"/>
          </a:xfrm>
          <a:prstGeom prst="rect">
            <a:avLst/>
          </a:prstGeom>
          <a:noFill/>
        </p:spPr>
        <p:txBody>
          <a:bodyPr>
            <a:spAutoFit/>
          </a:bodyPr>
          <a:lstStyle/>
          <a:p>
            <a:pPr>
              <a:defRPr/>
            </a:pPr>
            <a:fld id="{9A2D0435-160E-4DE1-862B-5D22E6B59C41}" type="slidenum">
              <a:rPr lang="en-US" sz="800">
                <a:solidFill>
                  <a:prstClr val="black"/>
                </a:solidFill>
                <a:ea typeface="ＭＳ Ｐゴシック" pitchFamily="-65" charset="-128"/>
                <a:cs typeface="Arial" pitchFamily="34" charset="0"/>
              </a:rPr>
              <a:pPr>
                <a:defRPr/>
              </a:pPr>
              <a:t>‹#›</a:t>
            </a:fld>
            <a:r>
              <a:rPr lang="en-US" sz="800" dirty="0">
                <a:solidFill>
                  <a:prstClr val="black"/>
                </a:solidFill>
                <a:ea typeface="ＭＳ Ｐゴシック" pitchFamily="-65" charset="-128"/>
                <a:cs typeface="Arial" pitchFamily="34" charset="0"/>
              </a:rPr>
              <a:t>               </a:t>
            </a:r>
            <a:r>
              <a:rPr lang="en-US" sz="1000" b="1" dirty="0">
                <a:solidFill>
                  <a:prstClr val="black"/>
                </a:solidFill>
                <a:ea typeface="ＭＳ Ｐゴシック" pitchFamily="-65" charset="-128"/>
                <a:cs typeface="Arial" pitchFamily="34" charset="0"/>
              </a:rPr>
              <a:t>Proprietary and Confidential: Platform Computing Corporation</a:t>
            </a:r>
          </a:p>
        </p:txBody>
      </p:sp>
      <p:sp>
        <p:nvSpPr>
          <p:cNvPr id="3" name="Text Placeholder 2"/>
          <p:cNvSpPr>
            <a:spLocks noGrp="1"/>
          </p:cNvSpPr>
          <p:nvPr>
            <p:ph type="body" sz="quarter" idx="10"/>
          </p:nvPr>
        </p:nvSpPr>
        <p:spPr>
          <a:xfrm>
            <a:off x="685800" y="914400"/>
            <a:ext cx="7620000" cy="4876800"/>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46888" y="6554788"/>
            <a:ext cx="1266825" cy="217487"/>
          </a:xfrm>
          <a:prstGeom prst="rect">
            <a:avLst/>
          </a:prstGeom>
        </p:spPr>
        <p:txBody>
          <a:bodyPr/>
          <a:lstStyle>
            <a:lvl1pPr>
              <a:defRPr>
                <a:solidFill>
                  <a:prstClr val="black"/>
                </a:solidFill>
                <a:latin typeface="Arial" charset="0"/>
                <a:ea typeface="ＭＳ Ｐゴシック" pitchFamily="-65" charset="-128"/>
              </a:defRPr>
            </a:lvl1pPr>
          </a:lstStyle>
          <a:p>
            <a:pPr>
              <a:defRPr/>
            </a:pPr>
            <a:endParaRPr lang="en-US"/>
          </a:p>
        </p:txBody>
      </p:sp>
      <p:sp>
        <p:nvSpPr>
          <p:cNvPr id="3" name="Rectangle 6"/>
          <p:cNvSpPr>
            <a:spLocks noGrp="1" noChangeArrowheads="1"/>
          </p:cNvSpPr>
          <p:nvPr>
            <p:ph type="sldNum" sz="quarter" idx="11"/>
          </p:nvPr>
        </p:nvSpPr>
        <p:spPr>
          <a:xfrm>
            <a:off x="8181975" y="6542088"/>
            <a:ext cx="638175" cy="217487"/>
          </a:xfrm>
          <a:prstGeom prst="rect">
            <a:avLst/>
          </a:prstGeom>
        </p:spPr>
        <p:txBody>
          <a:bodyPr/>
          <a:lstStyle>
            <a:lvl1pPr>
              <a:defRPr>
                <a:solidFill>
                  <a:prstClr val="black"/>
                </a:solidFill>
                <a:latin typeface="Arial" charset="0"/>
                <a:ea typeface="ＭＳ Ｐゴシック" pitchFamily="-65" charset="-128"/>
              </a:defRPr>
            </a:lvl1pPr>
          </a:lstStyle>
          <a:p>
            <a:pPr>
              <a:defRPr/>
            </a:pPr>
            <a:fld id="{6E6E5607-AF51-415D-9180-CF5C4B5A39C7}"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96F9DEA2-7437-4AF6-BEAF-74CFBE9ED4EA}" type="slidenum">
              <a:rPr lang="en-US" sz="800">
                <a:solidFill>
                  <a:prstClr val="black"/>
                </a:solidFill>
                <a:ea typeface="ＭＳ Ｐゴシック" pitchFamily="-65" charset="-128"/>
                <a:cs typeface="Arial" pitchFamily="34" charset="0"/>
              </a:rPr>
              <a:pPr fontAlgn="auto">
                <a:spcBef>
                  <a:spcPts val="0"/>
                </a:spcBef>
                <a:spcAft>
                  <a:spcPts val="0"/>
                </a:spcAft>
                <a:defRPr/>
              </a:pPr>
              <a:t>‹#›</a:t>
            </a:fld>
            <a:endParaRPr lang="en-US" sz="800" dirty="0">
              <a:solidFill>
                <a:prstClr val="black"/>
              </a:solidFill>
              <a:ea typeface="ＭＳ Ｐゴシック" pitchFamily="-65" charset="-128"/>
              <a:cs typeface="Arial" pitchFamily="34" charset="0"/>
            </a:endParaRPr>
          </a:p>
        </p:txBody>
      </p:sp>
      <p:sp>
        <p:nvSpPr>
          <p:cNvPr id="7" name="Title 6"/>
          <p:cNvSpPr>
            <a:spLocks noGrp="1"/>
          </p:cNvSpPr>
          <p:nvPr>
            <p:ph type="title"/>
          </p:nvPr>
        </p:nvSpPr>
        <p:spPr>
          <a:xfrm>
            <a:off x="685800" y="228600"/>
            <a:ext cx="6858000" cy="533400"/>
          </a:xfrm>
          <a:prstGeom prst="rect">
            <a:avLst/>
          </a:prstGeom>
        </p:spPr>
        <p:txBody>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6"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ustom Layout">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B1C8BDE4-3075-4049-8541-3AC34AC14401}" type="slidenum">
              <a:rPr lang="en-US" sz="800">
                <a:solidFill>
                  <a:prstClr val="black"/>
                </a:solidFill>
                <a:ea typeface="ＭＳ Ｐゴシック" pitchFamily="-65" charset="-128"/>
                <a:cs typeface="Arial" pitchFamily="34" charset="0"/>
              </a:rPr>
              <a:pPr fontAlgn="auto">
                <a:spcBef>
                  <a:spcPts val="0"/>
                </a:spcBef>
                <a:spcAft>
                  <a:spcPts val="0"/>
                </a:spcAft>
                <a:defRPr/>
              </a:pPr>
              <a:t>‹#›</a:t>
            </a:fld>
            <a:endParaRPr lang="en-US" sz="800" dirty="0">
              <a:solidFill>
                <a:prstClr val="black"/>
              </a:solidFill>
              <a:ea typeface="ＭＳ Ｐゴシック" pitchFamily="-65" charset="-128"/>
              <a:cs typeface="Arial" pitchFamily="34" charset="0"/>
            </a:endParaRPr>
          </a:p>
        </p:txBody>
      </p:sp>
      <p:sp>
        <p:nvSpPr>
          <p:cNvPr id="3" name="Title 6"/>
          <p:cNvSpPr>
            <a:spLocks noGrp="1"/>
          </p:cNvSpPr>
          <p:nvPr>
            <p:ph type="title"/>
          </p:nvPr>
        </p:nvSpPr>
        <p:spPr>
          <a:xfrm>
            <a:off x="685800" y="228600"/>
            <a:ext cx="6858000" cy="533400"/>
          </a:xfrm>
          <a:prstGeom prst="rect">
            <a:avLst/>
          </a:prstGeom>
        </p:spPr>
        <p:txBody>
          <a:bodyPr/>
          <a:lstStyle>
            <a:lvl1pPr algn="l">
              <a:defRPr sz="2800" b="1"/>
            </a:lvl1pPr>
          </a:lstStyle>
          <a:p>
            <a:r>
              <a:rPr lang="en-US" smtClean="0"/>
              <a:t>Click to edit Master title style</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387F0C57-B556-4333-8BFB-B41106300765}"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433B2E36-C240-4228-A521-1DFA97C50714}"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7" name="Title 6"/>
          <p:cNvSpPr>
            <a:spLocks noGrp="1"/>
          </p:cNvSpPr>
          <p:nvPr>
            <p:ph type="title"/>
          </p:nvPr>
        </p:nvSpPr>
        <p:spPr>
          <a:xfrm>
            <a:off x="685800" y="228600"/>
            <a:ext cx="6858000" cy="533400"/>
          </a:xfrm>
          <a:prstGeom prst="rect">
            <a:avLst/>
          </a:prstGeom>
        </p:spPr>
        <p:txBody>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6"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133" descr="Abstract"/>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5" name="Rectangle 4"/>
          <p:cNvSpPr>
            <a:spLocks noChangeArrowheads="1"/>
          </p:cNvSpPr>
          <p:nvPr/>
        </p:nvSpPr>
        <p:spPr bwMode="auto">
          <a:xfrm>
            <a:off x="0" y="6543675"/>
            <a:ext cx="3505200" cy="304800"/>
          </a:xfrm>
          <a:prstGeom prst="rect">
            <a:avLst/>
          </a:prstGeom>
          <a:noFill/>
          <a:ln w="9525">
            <a:noFill/>
            <a:miter lim="800000"/>
            <a:headEnd/>
            <a:tailEnd/>
          </a:ln>
          <a:effectLst/>
        </p:spPr>
        <p:txBody>
          <a:bodyPr anchor="b"/>
          <a:lstStyle/>
          <a:p>
            <a:pPr eaLnBrk="0" hangingPunct="0">
              <a:defRPr/>
            </a:pPr>
            <a:r>
              <a:rPr lang="en-US" sz="600" b="1">
                <a:solidFill>
                  <a:srgbClr val="808080"/>
                </a:solidFill>
                <a:latin typeface="Arial" charset="0"/>
                <a:ea typeface="ＭＳ Ｐゴシック" pitchFamily="-65" charset="-128"/>
              </a:rPr>
              <a:t>Copyright © 2009, SAS Institute Inc. All rights reserved.</a:t>
            </a:r>
            <a:endParaRPr lang="en-US" sz="600">
              <a:solidFill>
                <a:srgbClr val="007DC3"/>
              </a:solidFill>
              <a:latin typeface="Times New Roman" pitchFamily="18" charset="0"/>
              <a:ea typeface="ＭＳ Ｐゴシック" pitchFamily="-65" charset="-128"/>
            </a:endParaRPr>
          </a:p>
        </p:txBody>
      </p:sp>
      <p:sp>
        <p:nvSpPr>
          <p:cNvPr id="6" name="Line 47"/>
          <p:cNvSpPr>
            <a:spLocks noChangeShapeType="1"/>
          </p:cNvSpPr>
          <p:nvPr/>
        </p:nvSpPr>
        <p:spPr bwMode="auto">
          <a:xfrm>
            <a:off x="5145088" y="4906963"/>
            <a:ext cx="3694112" cy="1587"/>
          </a:xfrm>
          <a:prstGeom prst="line">
            <a:avLst/>
          </a:prstGeom>
          <a:noFill/>
          <a:ln w="19050">
            <a:solidFill>
              <a:srgbClr val="C0C0C0"/>
            </a:solidFill>
            <a:round/>
            <a:headEnd/>
            <a:tailEnd/>
          </a:ln>
          <a:effectLst/>
        </p:spPr>
        <p:txBody>
          <a:bodyPr/>
          <a:lstStyle/>
          <a:p>
            <a:pPr algn="ctr">
              <a:spcBef>
                <a:spcPct val="50000"/>
              </a:spcBef>
              <a:spcAft>
                <a:spcPct val="17000"/>
              </a:spcAft>
              <a:buClr>
                <a:srgbClr val="292929"/>
              </a:buClr>
              <a:buFont typeface="Wingdings" pitchFamily="2" charset="2"/>
              <a:buNone/>
              <a:defRPr/>
            </a:pPr>
            <a:endParaRPr lang="en-US" sz="1400" dirty="0">
              <a:solidFill>
                <a:srgbClr val="292929"/>
              </a:solidFill>
              <a:latin typeface="Arial" charset="0"/>
              <a:ea typeface="ＭＳ Ｐゴシック" pitchFamily="-65" charset="-128"/>
            </a:endParaRPr>
          </a:p>
        </p:txBody>
      </p:sp>
      <p:sp>
        <p:nvSpPr>
          <p:cNvPr id="7" name="AutoShape 58"/>
          <p:cNvSpPr>
            <a:spLocks noChangeArrowheads="1"/>
          </p:cNvSpPr>
          <p:nvPr/>
        </p:nvSpPr>
        <p:spPr bwMode="auto">
          <a:xfrm>
            <a:off x="5943600" y="1601788"/>
            <a:ext cx="457200" cy="455612"/>
          </a:xfrm>
          <a:prstGeom prst="roundRect">
            <a:avLst>
              <a:gd name="adj" fmla="val 16667"/>
            </a:avLst>
          </a:prstGeom>
          <a:noFill/>
          <a:ln w="9525" algn="ctr">
            <a:solidFill>
              <a:srgbClr val="C0C0C0">
                <a:alpha val="80000"/>
              </a:srgbClr>
            </a:solidFill>
            <a:round/>
            <a:headEnd/>
            <a:tailEnd/>
          </a:ln>
          <a:effectLst/>
        </p:spPr>
        <p:txBody>
          <a:bodyPr wrap="none" lIns="82479" tIns="41239" rIns="82479" bIns="41239" anchor="ctr"/>
          <a:lstStyle/>
          <a:p>
            <a:pPr algn="ctr">
              <a:spcBef>
                <a:spcPct val="50000"/>
              </a:spcBef>
              <a:spcAft>
                <a:spcPct val="17000"/>
              </a:spcAft>
              <a:buClr>
                <a:srgbClr val="292929"/>
              </a:buClr>
              <a:buFont typeface="Wingdings" pitchFamily="2" charset="2"/>
              <a:buNone/>
              <a:defRPr/>
            </a:pPr>
            <a:endParaRPr lang="en-US" sz="1400">
              <a:solidFill>
                <a:srgbClr val="292929"/>
              </a:solidFill>
              <a:latin typeface="Arial" charset="0"/>
              <a:ea typeface="ＭＳ Ｐゴシック" pitchFamily="-65" charset="-128"/>
            </a:endParaRPr>
          </a:p>
        </p:txBody>
      </p:sp>
      <p:sp>
        <p:nvSpPr>
          <p:cNvPr id="8" name="AutoShape 59"/>
          <p:cNvSpPr>
            <a:spLocks noChangeArrowheads="1"/>
          </p:cNvSpPr>
          <p:nvPr/>
        </p:nvSpPr>
        <p:spPr bwMode="auto">
          <a:xfrm>
            <a:off x="6162675" y="1068388"/>
            <a:ext cx="771525" cy="768350"/>
          </a:xfrm>
          <a:prstGeom prst="roundRect">
            <a:avLst>
              <a:gd name="adj" fmla="val 16667"/>
            </a:avLst>
          </a:prstGeom>
          <a:solidFill>
            <a:srgbClr val="808080">
              <a:alpha val="17000"/>
            </a:srgbClr>
          </a:solidFill>
          <a:ln w="9525" algn="ctr">
            <a:noFill/>
            <a:round/>
            <a:headEnd/>
            <a:tailEnd/>
          </a:ln>
          <a:effectLst/>
        </p:spPr>
        <p:txBody>
          <a:bodyPr wrap="none" lIns="82479" tIns="41239" rIns="82479" bIns="41239" anchor="ctr"/>
          <a:lstStyle/>
          <a:p>
            <a:pPr algn="ctr">
              <a:spcBef>
                <a:spcPct val="50000"/>
              </a:spcBef>
              <a:spcAft>
                <a:spcPct val="17000"/>
              </a:spcAft>
              <a:buClr>
                <a:srgbClr val="292929"/>
              </a:buClr>
              <a:buFont typeface="Wingdings" pitchFamily="2" charset="2"/>
              <a:buNone/>
              <a:defRPr/>
            </a:pPr>
            <a:endParaRPr lang="en-US" sz="1400">
              <a:solidFill>
                <a:srgbClr val="292929"/>
              </a:solidFill>
              <a:latin typeface="Arial" charset="0"/>
              <a:ea typeface="ＭＳ Ｐゴシック" pitchFamily="-65" charset="-128"/>
            </a:endParaRPr>
          </a:p>
        </p:txBody>
      </p:sp>
      <p:sp>
        <p:nvSpPr>
          <p:cNvPr id="9" name="AutoShape 78"/>
          <p:cNvSpPr>
            <a:spLocks noChangeArrowheads="1"/>
          </p:cNvSpPr>
          <p:nvPr/>
        </p:nvSpPr>
        <p:spPr bwMode="auto">
          <a:xfrm>
            <a:off x="7467600" y="1828800"/>
            <a:ext cx="650875" cy="649288"/>
          </a:xfrm>
          <a:prstGeom prst="roundRect">
            <a:avLst>
              <a:gd name="adj" fmla="val 16667"/>
            </a:avLst>
          </a:prstGeom>
          <a:solidFill>
            <a:srgbClr val="C0C0C0">
              <a:alpha val="39999"/>
            </a:srgbClr>
          </a:solidFill>
          <a:ln w="9525" algn="ctr">
            <a:noFill/>
            <a:round/>
            <a:headEnd/>
            <a:tailEnd/>
          </a:ln>
          <a:effectLst/>
        </p:spPr>
        <p:txBody>
          <a:bodyPr wrap="none" lIns="82479" tIns="41239" rIns="82479" bIns="41239" anchor="ctr"/>
          <a:lstStyle/>
          <a:p>
            <a:pPr algn="ctr">
              <a:spcBef>
                <a:spcPct val="50000"/>
              </a:spcBef>
              <a:spcAft>
                <a:spcPct val="17000"/>
              </a:spcAft>
              <a:buClr>
                <a:srgbClr val="292929"/>
              </a:buClr>
              <a:buFont typeface="Wingdings" pitchFamily="2" charset="2"/>
              <a:buNone/>
              <a:defRPr/>
            </a:pPr>
            <a:endParaRPr lang="en-US" sz="1400">
              <a:solidFill>
                <a:srgbClr val="292929"/>
              </a:solidFill>
              <a:latin typeface="Arial" charset="0"/>
              <a:ea typeface="ＭＳ Ｐゴシック" pitchFamily="-65" charset="-128"/>
            </a:endParaRPr>
          </a:p>
        </p:txBody>
      </p:sp>
      <p:sp>
        <p:nvSpPr>
          <p:cNvPr id="10" name="AutoShape 79"/>
          <p:cNvSpPr>
            <a:spLocks noChangeArrowheads="1"/>
          </p:cNvSpPr>
          <p:nvPr/>
        </p:nvSpPr>
        <p:spPr bwMode="auto">
          <a:xfrm>
            <a:off x="7799388" y="2236788"/>
            <a:ext cx="811212" cy="809625"/>
          </a:xfrm>
          <a:prstGeom prst="roundRect">
            <a:avLst>
              <a:gd name="adj" fmla="val 16667"/>
            </a:avLst>
          </a:prstGeom>
          <a:solidFill>
            <a:srgbClr val="EAEAEA">
              <a:alpha val="50000"/>
            </a:srgbClr>
          </a:solidFill>
          <a:ln w="9525" algn="ctr">
            <a:solidFill>
              <a:srgbClr val="C0C0C0">
                <a:alpha val="63000"/>
              </a:srgbClr>
            </a:solidFill>
            <a:round/>
            <a:headEnd/>
            <a:tailEnd/>
          </a:ln>
          <a:effectLst/>
        </p:spPr>
        <p:txBody>
          <a:bodyPr wrap="none" lIns="82479" tIns="41239" rIns="82479" bIns="41239" anchor="ctr"/>
          <a:lstStyle/>
          <a:p>
            <a:pPr algn="ctr">
              <a:spcBef>
                <a:spcPct val="50000"/>
              </a:spcBef>
              <a:spcAft>
                <a:spcPct val="17000"/>
              </a:spcAft>
              <a:buClr>
                <a:srgbClr val="292929"/>
              </a:buClr>
              <a:buFont typeface="Wingdings" pitchFamily="2" charset="2"/>
              <a:buNone/>
              <a:defRPr/>
            </a:pPr>
            <a:endParaRPr lang="en-US" sz="1400">
              <a:solidFill>
                <a:srgbClr val="292929"/>
              </a:solidFill>
              <a:latin typeface="Arial" charset="0"/>
              <a:ea typeface="ＭＳ Ｐゴシック" pitchFamily="-65" charset="-128"/>
            </a:endParaRPr>
          </a:p>
        </p:txBody>
      </p:sp>
      <p:sp>
        <p:nvSpPr>
          <p:cNvPr id="11" name="AutoShape 93"/>
          <p:cNvSpPr>
            <a:spLocks noChangeArrowheads="1"/>
          </p:cNvSpPr>
          <p:nvPr/>
        </p:nvSpPr>
        <p:spPr bwMode="auto">
          <a:xfrm>
            <a:off x="6315075" y="2744788"/>
            <a:ext cx="238125" cy="236537"/>
          </a:xfrm>
          <a:prstGeom prst="roundRect">
            <a:avLst>
              <a:gd name="adj" fmla="val 16667"/>
            </a:avLst>
          </a:prstGeom>
          <a:noFill/>
          <a:ln w="9525" algn="ctr">
            <a:solidFill>
              <a:srgbClr val="C0C0C0"/>
            </a:solidFill>
            <a:round/>
            <a:headEnd/>
            <a:tailEnd/>
          </a:ln>
          <a:effectLst/>
        </p:spPr>
        <p:txBody>
          <a:bodyPr wrap="none" lIns="82479" tIns="41239" rIns="82479" bIns="41239" anchor="ctr"/>
          <a:lstStyle/>
          <a:p>
            <a:pPr algn="ctr">
              <a:spcBef>
                <a:spcPct val="50000"/>
              </a:spcBef>
              <a:spcAft>
                <a:spcPct val="17000"/>
              </a:spcAft>
              <a:buClr>
                <a:srgbClr val="292929"/>
              </a:buClr>
              <a:buFont typeface="Wingdings" pitchFamily="2" charset="2"/>
              <a:buNone/>
              <a:defRPr/>
            </a:pPr>
            <a:endParaRPr lang="en-US" sz="1400">
              <a:solidFill>
                <a:srgbClr val="292929"/>
              </a:solidFill>
              <a:latin typeface="Arial" charset="0"/>
              <a:ea typeface="ＭＳ Ｐゴシック" pitchFamily="-65" charset="-128"/>
            </a:endParaRPr>
          </a:p>
        </p:txBody>
      </p:sp>
      <p:sp>
        <p:nvSpPr>
          <p:cNvPr id="12" name="AutoShape 94"/>
          <p:cNvSpPr>
            <a:spLocks noChangeArrowheads="1"/>
          </p:cNvSpPr>
          <p:nvPr/>
        </p:nvSpPr>
        <p:spPr bwMode="auto">
          <a:xfrm>
            <a:off x="6477000" y="2895600"/>
            <a:ext cx="238125" cy="236538"/>
          </a:xfrm>
          <a:prstGeom prst="roundRect">
            <a:avLst>
              <a:gd name="adj" fmla="val 16667"/>
            </a:avLst>
          </a:prstGeom>
          <a:solidFill>
            <a:srgbClr val="EAEAEA">
              <a:alpha val="60001"/>
            </a:srgbClr>
          </a:solidFill>
          <a:ln w="9525" algn="ctr">
            <a:noFill/>
            <a:round/>
            <a:headEnd/>
            <a:tailEnd/>
          </a:ln>
          <a:effectLst/>
        </p:spPr>
        <p:txBody>
          <a:bodyPr wrap="none" lIns="82479" tIns="41239" rIns="82479" bIns="41239" anchor="ctr"/>
          <a:lstStyle/>
          <a:p>
            <a:pPr algn="ctr">
              <a:spcBef>
                <a:spcPct val="50000"/>
              </a:spcBef>
              <a:spcAft>
                <a:spcPct val="17000"/>
              </a:spcAft>
              <a:buClr>
                <a:srgbClr val="292929"/>
              </a:buClr>
              <a:buFont typeface="Wingdings" pitchFamily="2" charset="2"/>
              <a:buNone/>
              <a:defRPr/>
            </a:pPr>
            <a:endParaRPr lang="en-US" sz="1400">
              <a:solidFill>
                <a:srgbClr val="292929"/>
              </a:solidFill>
              <a:latin typeface="Arial" charset="0"/>
              <a:ea typeface="ＭＳ Ｐゴシック" pitchFamily="-65" charset="-128"/>
            </a:endParaRPr>
          </a:p>
        </p:txBody>
      </p:sp>
      <p:pic>
        <p:nvPicPr>
          <p:cNvPr id="13" name="Picture 134" descr="Bar_SAS2048"/>
          <p:cNvPicPr>
            <a:picLocks noChangeAspect="1" noChangeArrowheads="1"/>
          </p:cNvPicPr>
          <p:nvPr/>
        </p:nvPicPr>
        <p:blipFill>
          <a:blip r:embed="rId3" cstate="email"/>
          <a:srcRect/>
          <a:stretch>
            <a:fillRect/>
          </a:stretch>
        </p:blipFill>
        <p:spPr bwMode="auto">
          <a:xfrm>
            <a:off x="0" y="0"/>
            <a:ext cx="9144000" cy="517525"/>
          </a:xfrm>
          <a:prstGeom prst="rect">
            <a:avLst/>
          </a:prstGeom>
          <a:noFill/>
          <a:ln w="9525">
            <a:noFill/>
            <a:miter lim="800000"/>
            <a:headEnd/>
            <a:tailEnd/>
          </a:ln>
        </p:spPr>
      </p:pic>
      <p:sp>
        <p:nvSpPr>
          <p:cNvPr id="23596" name="Rectangle 44"/>
          <p:cNvSpPr>
            <a:spLocks noGrp="1" noChangeArrowheads="1"/>
          </p:cNvSpPr>
          <p:nvPr>
            <p:ph type="ctrTitle" sz="quarter"/>
          </p:nvPr>
        </p:nvSpPr>
        <p:spPr>
          <a:xfrm>
            <a:off x="5029200" y="4478338"/>
            <a:ext cx="3810000" cy="446087"/>
          </a:xfrm>
        </p:spPr>
        <p:txBody>
          <a:bodyPr anchor="b">
            <a:spAutoFit/>
          </a:bodyPr>
          <a:lstStyle>
            <a:lvl1pPr>
              <a:defRPr sz="2800" b="1">
                <a:solidFill>
                  <a:schemeClr val="tx1"/>
                </a:solidFill>
              </a:defRPr>
            </a:lvl1pPr>
          </a:lstStyle>
          <a:p>
            <a:r>
              <a:rPr lang="en-US" smtClean="0"/>
              <a:t>Click to edit Master title style</a:t>
            </a:r>
            <a:endParaRPr lang="en-US"/>
          </a:p>
        </p:txBody>
      </p:sp>
      <p:sp>
        <p:nvSpPr>
          <p:cNvPr id="23597" name="Rectangle 45"/>
          <p:cNvSpPr>
            <a:spLocks noGrp="1" noChangeArrowheads="1"/>
          </p:cNvSpPr>
          <p:nvPr>
            <p:ph type="subTitle" sz="quarter" idx="1"/>
          </p:nvPr>
        </p:nvSpPr>
        <p:spPr>
          <a:xfrm>
            <a:off x="5029200" y="4910138"/>
            <a:ext cx="3810000" cy="787400"/>
          </a:xfrm>
        </p:spPr>
        <p:txBody>
          <a:bodyPr/>
          <a:lstStyle>
            <a:lvl1pPr marL="0" indent="0">
              <a:lnSpc>
                <a:spcPct val="95000"/>
              </a:lnSpc>
              <a:spcBef>
                <a:spcPct val="0"/>
              </a:spcBef>
              <a:spcAft>
                <a:spcPct val="0"/>
              </a:spcAft>
              <a:buFont typeface="Wingdings" pitchFamily="2" charset="2"/>
              <a:buNone/>
              <a:defRPr sz="1600">
                <a:solidFill>
                  <a:schemeClr val="tx1"/>
                </a:solidFill>
                <a:latin typeface="Arial Narrow" pitchFamily="34" charset="0"/>
              </a:defRPr>
            </a:lvl1pPr>
          </a:lstStyle>
          <a:p>
            <a:r>
              <a:rPr lang="en-US" smtClean="0"/>
              <a:t>Click to edit Master subtitle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2AC4109-FE8C-3749-8BFF-7E1B8D62F245}" type="datetimeFigureOut">
              <a:rPr lang="en-US" smtClean="0"/>
              <a:pPr/>
              <a:t>9/14/10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25B8ADA-E1EA-C945-9C24-796B21E98148}"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057400"/>
            <a:ext cx="3505200" cy="120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505200" cy="120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2288" y="609600"/>
            <a:ext cx="2171700" cy="2649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7188" y="609600"/>
            <a:ext cx="6362700" cy="2649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a:defRPr/>
            </a:pPr>
            <a:fld id="{0C6581EC-C60B-44CB-81F1-00AC285519E2}" type="slidenum">
              <a:rPr lang="en-US" sz="800">
                <a:solidFill>
                  <a:prstClr val="black"/>
                </a:solidFill>
                <a:latin typeface="Arial" charset="0"/>
                <a:ea typeface="ＭＳ Ｐゴシック" pitchFamily="-65" charset="-128"/>
                <a:cs typeface="Arial" charset="0"/>
              </a:rPr>
              <a:pPr>
                <a:defRPr/>
              </a:pPr>
              <a:t>‹#›</a:t>
            </a:fld>
            <a:endParaRPr lang="en-US" sz="800">
              <a:solidFill>
                <a:prstClr val="black"/>
              </a:solidFill>
              <a:latin typeface="Arial" charset="0"/>
              <a:ea typeface="ＭＳ Ｐゴシック" pitchFamily="-65" charset="-128"/>
              <a:cs typeface="Arial"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Arial" pitchFamily="34" charset="0"/>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SAS_End_Slide">
    <p:spTree>
      <p:nvGrpSpPr>
        <p:cNvPr id="1" name=""/>
        <p:cNvGrpSpPr/>
        <p:nvPr/>
      </p:nvGrpSpPr>
      <p:grpSpPr>
        <a:xfrm>
          <a:off x="0" y="0"/>
          <a:ext cx="0" cy="0"/>
          <a:chOff x="0" y="0"/>
          <a:chExt cx="0" cy="0"/>
        </a:xfrm>
      </p:grpSpPr>
      <p:pic>
        <p:nvPicPr>
          <p:cNvPr id="2" name="Picture 2" descr="End_SAS"/>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3" name="Rectangle 2"/>
          <p:cNvSpPr>
            <a:spLocks noChangeArrowheads="1"/>
          </p:cNvSpPr>
          <p:nvPr/>
        </p:nvSpPr>
        <p:spPr bwMode="auto">
          <a:xfrm>
            <a:off x="0" y="6543675"/>
            <a:ext cx="3505200" cy="304800"/>
          </a:xfrm>
          <a:prstGeom prst="rect">
            <a:avLst/>
          </a:prstGeom>
          <a:noFill/>
          <a:ln w="9525">
            <a:noFill/>
            <a:miter lim="800000"/>
            <a:headEnd/>
            <a:tailEnd/>
          </a:ln>
          <a:effectLst/>
        </p:spPr>
        <p:txBody>
          <a:bodyPr anchor="b"/>
          <a:lstStyle/>
          <a:p>
            <a:pPr eaLnBrk="0" hangingPunct="0">
              <a:buClr>
                <a:srgbClr val="292929"/>
              </a:buClr>
              <a:buFont typeface="Wingdings" pitchFamily="2" charset="2"/>
              <a:buNone/>
              <a:defRPr/>
            </a:pPr>
            <a:r>
              <a:rPr lang="en-US" sz="600" b="1">
                <a:solidFill>
                  <a:srgbClr val="808080"/>
                </a:solidFill>
                <a:latin typeface="Arial" charset="0"/>
                <a:ea typeface="ＭＳ Ｐゴシック" pitchFamily="-65" charset="-128"/>
              </a:rPr>
              <a:t>Copyright © 2009, SAS Institute Inc. All rights reserved.</a:t>
            </a:r>
            <a:endParaRPr lang="en-US" sz="600">
              <a:solidFill>
                <a:srgbClr val="007DC3"/>
              </a:solidFill>
              <a:latin typeface="Times New Roman" pitchFamily="18" charset="0"/>
              <a:ea typeface="ＭＳ Ｐゴシック" pitchFamily="-65" charset="-128"/>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7F514DEF-8BC3-4028-B330-9C1B1103D258}"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7A3201B-5E3F-4077-A03D-CD60910327D8}"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7" name="Title 6"/>
          <p:cNvSpPr>
            <a:spLocks noGrp="1"/>
          </p:cNvSpPr>
          <p:nvPr>
            <p:ph type="title"/>
          </p:nvPr>
        </p:nvSpPr>
        <p:spPr>
          <a:xfrm>
            <a:off x="685800" y="228600"/>
            <a:ext cx="6858000" cy="533400"/>
          </a:xfrm>
          <a:prstGeom prst="rect">
            <a:avLst/>
          </a:prstGeom>
        </p:spPr>
        <p:txBody>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6"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ustom Layout">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92C31796-9D2B-49A9-894A-04FDB2FDDB65}"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itle 6"/>
          <p:cNvSpPr>
            <a:spLocks noGrp="1"/>
          </p:cNvSpPr>
          <p:nvPr>
            <p:ph type="title"/>
          </p:nvPr>
        </p:nvSpPr>
        <p:spPr>
          <a:xfrm>
            <a:off x="685800" y="228600"/>
            <a:ext cx="6858000" cy="533400"/>
          </a:xfrm>
          <a:prstGeom prst="rect">
            <a:avLst/>
          </a:prstGeom>
        </p:spPr>
        <p:txBody>
          <a:bodyPr/>
          <a:lstStyle>
            <a:lvl1pPr algn="l">
              <a:defRPr sz="2800" b="1"/>
            </a:lvl1pPr>
          </a:lstStyle>
          <a:p>
            <a:r>
              <a:rPr lang="en-US" smtClean="0"/>
              <a:t>Click to edit Master title style</a:t>
            </a:r>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2" name="Group 8"/>
          <p:cNvGrpSpPr>
            <a:grpSpLocks noChangeAspect="1"/>
          </p:cNvGrpSpPr>
          <p:nvPr/>
        </p:nvGrpSpPr>
        <p:grpSpPr bwMode="auto">
          <a:xfrm>
            <a:off x="8123238" y="6350000"/>
            <a:ext cx="868362" cy="284163"/>
            <a:chOff x="2210" y="1940"/>
            <a:chExt cx="1339" cy="439"/>
          </a:xfrm>
        </p:grpSpPr>
        <p:sp>
          <p:nvSpPr>
            <p:cNvPr id="3" name="AutoShape 9"/>
            <p:cNvSpPr>
              <a:spLocks noChangeAspect="1" noChangeArrowheads="1" noTextEdit="1"/>
            </p:cNvSpPr>
            <p:nvPr/>
          </p:nvSpPr>
          <p:spPr bwMode="gray">
            <a:xfrm>
              <a:off x="2210" y="1940"/>
              <a:ext cx="1339" cy="439"/>
            </a:xfrm>
            <a:prstGeom prst="rect">
              <a:avLst/>
            </a:prstGeom>
            <a:noFill/>
            <a:ln w="9525">
              <a:noFill/>
              <a:miter lim="800000"/>
              <a:headEnd/>
              <a:tailEnd/>
            </a:ln>
          </p:spPr>
          <p:txBody>
            <a:bodyPr/>
            <a:lstStyle/>
            <a:p>
              <a:pPr algn="ctr" eaLnBrk="0" hangingPunct="0">
                <a:defRPr/>
              </a:pPr>
              <a:endParaRPr lang="en-US" sz="2000" dirty="0">
                <a:solidFill>
                  <a:srgbClr val="000000"/>
                </a:solidFill>
              </a:endParaRPr>
            </a:p>
          </p:txBody>
        </p:sp>
        <p:sp>
          <p:nvSpPr>
            <p:cNvPr id="4" name="Oval 10"/>
            <p:cNvSpPr>
              <a:spLocks noChangeArrowheads="1"/>
            </p:cNvSpPr>
            <p:nvPr/>
          </p:nvSpPr>
          <p:spPr bwMode="gray">
            <a:xfrm>
              <a:off x="2215" y="1942"/>
              <a:ext cx="1327" cy="432"/>
            </a:xfrm>
            <a:prstGeom prst="ellipse">
              <a:avLst/>
            </a:prstGeom>
            <a:solidFill>
              <a:srgbClr val="23654B"/>
            </a:solidFill>
            <a:ln w="9525">
              <a:noFill/>
              <a:round/>
              <a:headEnd/>
              <a:tailEnd/>
            </a:ln>
          </p:spPr>
          <p:txBody>
            <a:bodyPr/>
            <a:lstStyle/>
            <a:p>
              <a:pPr algn="ctr" eaLnBrk="0" hangingPunct="0">
                <a:defRPr/>
              </a:pPr>
              <a:endParaRPr lang="en-US" sz="2000" dirty="0">
                <a:solidFill>
                  <a:srgbClr val="000000"/>
                </a:solidFill>
              </a:endParaRPr>
            </a:p>
          </p:txBody>
        </p:sp>
        <p:sp>
          <p:nvSpPr>
            <p:cNvPr id="5" name="Freeform 11"/>
            <p:cNvSpPr>
              <a:spLocks noEditPoints="1"/>
            </p:cNvSpPr>
            <p:nvPr/>
          </p:nvSpPr>
          <p:spPr bwMode="gray">
            <a:xfrm>
              <a:off x="2374" y="2077"/>
              <a:ext cx="1013" cy="142"/>
            </a:xfrm>
            <a:custGeom>
              <a:avLst/>
              <a:gdLst/>
              <a:ahLst/>
              <a:cxnLst>
                <a:cxn ang="0">
                  <a:pos x="5" y="0"/>
                </a:cxn>
                <a:cxn ang="0">
                  <a:pos x="45" y="1"/>
                </a:cxn>
                <a:cxn ang="0">
                  <a:pos x="19" y="8"/>
                </a:cxn>
                <a:cxn ang="0">
                  <a:pos x="38" y="17"/>
                </a:cxn>
                <a:cxn ang="0">
                  <a:pos x="38" y="39"/>
                </a:cxn>
                <a:cxn ang="0">
                  <a:pos x="19" y="50"/>
                </a:cxn>
                <a:cxn ang="0">
                  <a:pos x="2" y="60"/>
                </a:cxn>
                <a:cxn ang="0">
                  <a:pos x="74" y="60"/>
                </a:cxn>
                <a:cxn ang="0">
                  <a:pos x="73" y="10"/>
                </a:cxn>
                <a:cxn ang="0">
                  <a:pos x="108" y="17"/>
                </a:cxn>
                <a:cxn ang="0">
                  <a:pos x="125" y="8"/>
                </a:cxn>
                <a:cxn ang="0">
                  <a:pos x="147" y="57"/>
                </a:cxn>
                <a:cxn ang="0">
                  <a:pos x="134" y="57"/>
                </a:cxn>
                <a:cxn ang="0">
                  <a:pos x="121" y="57"/>
                </a:cxn>
                <a:cxn ang="0">
                  <a:pos x="101" y="59"/>
                </a:cxn>
                <a:cxn ang="0">
                  <a:pos x="121" y="33"/>
                </a:cxn>
                <a:cxn ang="0">
                  <a:pos x="160" y="17"/>
                </a:cxn>
                <a:cxn ang="0">
                  <a:pos x="178" y="8"/>
                </a:cxn>
                <a:cxn ang="0">
                  <a:pos x="199" y="57"/>
                </a:cxn>
                <a:cxn ang="0">
                  <a:pos x="187" y="57"/>
                </a:cxn>
                <a:cxn ang="0">
                  <a:pos x="173" y="57"/>
                </a:cxn>
                <a:cxn ang="0">
                  <a:pos x="153" y="59"/>
                </a:cxn>
                <a:cxn ang="0">
                  <a:pos x="173" y="33"/>
                </a:cxn>
                <a:cxn ang="0">
                  <a:pos x="212" y="17"/>
                </a:cxn>
                <a:cxn ang="0">
                  <a:pos x="221" y="9"/>
                </a:cxn>
                <a:cxn ang="0">
                  <a:pos x="243" y="18"/>
                </a:cxn>
                <a:cxn ang="0">
                  <a:pos x="221" y="28"/>
                </a:cxn>
                <a:cxn ang="0">
                  <a:pos x="238" y="36"/>
                </a:cxn>
                <a:cxn ang="0">
                  <a:pos x="221" y="36"/>
                </a:cxn>
                <a:cxn ang="0">
                  <a:pos x="245" y="48"/>
                </a:cxn>
                <a:cxn ang="0">
                  <a:pos x="216" y="59"/>
                </a:cxn>
                <a:cxn ang="0">
                  <a:pos x="212" y="51"/>
                </a:cxn>
                <a:cxn ang="0">
                  <a:pos x="251" y="46"/>
                </a:cxn>
                <a:cxn ang="0">
                  <a:pos x="265" y="37"/>
                </a:cxn>
                <a:cxn ang="0">
                  <a:pos x="278" y="21"/>
                </a:cxn>
                <a:cxn ang="0">
                  <a:pos x="282" y="43"/>
                </a:cxn>
                <a:cxn ang="0">
                  <a:pos x="317" y="60"/>
                </a:cxn>
                <a:cxn ang="0">
                  <a:pos x="303" y="51"/>
                </a:cxn>
                <a:cxn ang="0">
                  <a:pos x="284" y="20"/>
                </a:cxn>
                <a:cxn ang="0">
                  <a:pos x="293" y="9"/>
                </a:cxn>
                <a:cxn ang="0">
                  <a:pos x="330" y="18"/>
                </a:cxn>
                <a:cxn ang="0">
                  <a:pos x="312" y="51"/>
                </a:cxn>
                <a:cxn ang="0">
                  <a:pos x="339" y="9"/>
                </a:cxn>
                <a:cxn ang="0">
                  <a:pos x="374" y="11"/>
                </a:cxn>
                <a:cxn ang="0">
                  <a:pos x="351" y="16"/>
                </a:cxn>
                <a:cxn ang="0">
                  <a:pos x="370" y="25"/>
                </a:cxn>
                <a:cxn ang="0">
                  <a:pos x="356" y="34"/>
                </a:cxn>
                <a:cxn ang="0">
                  <a:pos x="375" y="47"/>
                </a:cxn>
                <a:cxn ang="0">
                  <a:pos x="348" y="59"/>
                </a:cxn>
                <a:cxn ang="0">
                  <a:pos x="339" y="57"/>
                </a:cxn>
                <a:cxn ang="0">
                  <a:pos x="381" y="10"/>
                </a:cxn>
                <a:cxn ang="0">
                  <a:pos x="410" y="33"/>
                </a:cxn>
                <a:cxn ang="0">
                  <a:pos x="429" y="60"/>
                </a:cxn>
                <a:cxn ang="0">
                  <a:pos x="399" y="35"/>
                </a:cxn>
                <a:cxn ang="0">
                  <a:pos x="402" y="60"/>
                </a:cxn>
                <a:cxn ang="0">
                  <a:pos x="388" y="51"/>
                </a:cxn>
                <a:cxn ang="0">
                  <a:pos x="401" y="11"/>
                </a:cxn>
              </a:cxnLst>
              <a:rect l="0" t="0" r="r" b="b"/>
              <a:pathLst>
                <a:path w="430" h="60">
                  <a:moveTo>
                    <a:pt x="9" y="9"/>
                  </a:moveTo>
                  <a:cubicBezTo>
                    <a:pt x="9" y="5"/>
                    <a:pt x="9" y="3"/>
                    <a:pt x="4" y="3"/>
                  </a:cubicBezTo>
                  <a:cubicBezTo>
                    <a:pt x="2" y="2"/>
                    <a:pt x="0" y="2"/>
                    <a:pt x="0" y="1"/>
                  </a:cubicBezTo>
                  <a:cubicBezTo>
                    <a:pt x="0" y="0"/>
                    <a:pt x="2" y="0"/>
                    <a:pt x="2" y="0"/>
                  </a:cubicBezTo>
                  <a:cubicBezTo>
                    <a:pt x="2" y="0"/>
                    <a:pt x="3" y="0"/>
                    <a:pt x="5" y="0"/>
                  </a:cubicBezTo>
                  <a:cubicBezTo>
                    <a:pt x="7" y="0"/>
                    <a:pt x="12" y="0"/>
                    <a:pt x="22" y="0"/>
                  </a:cubicBezTo>
                  <a:cubicBezTo>
                    <a:pt x="23" y="0"/>
                    <a:pt x="23" y="0"/>
                    <a:pt x="23" y="0"/>
                  </a:cubicBezTo>
                  <a:cubicBezTo>
                    <a:pt x="33" y="0"/>
                    <a:pt x="38" y="0"/>
                    <a:pt x="40" y="0"/>
                  </a:cubicBezTo>
                  <a:cubicBezTo>
                    <a:pt x="43" y="0"/>
                    <a:pt x="43" y="0"/>
                    <a:pt x="43" y="0"/>
                  </a:cubicBezTo>
                  <a:cubicBezTo>
                    <a:pt x="45" y="0"/>
                    <a:pt x="45" y="0"/>
                    <a:pt x="45" y="1"/>
                  </a:cubicBezTo>
                  <a:cubicBezTo>
                    <a:pt x="45" y="11"/>
                    <a:pt x="45" y="11"/>
                    <a:pt x="45" y="11"/>
                  </a:cubicBezTo>
                  <a:cubicBezTo>
                    <a:pt x="45" y="12"/>
                    <a:pt x="45" y="13"/>
                    <a:pt x="44" y="13"/>
                  </a:cubicBezTo>
                  <a:cubicBezTo>
                    <a:pt x="43" y="13"/>
                    <a:pt x="42" y="12"/>
                    <a:pt x="42" y="11"/>
                  </a:cubicBezTo>
                  <a:cubicBezTo>
                    <a:pt x="39" y="6"/>
                    <a:pt x="38" y="3"/>
                    <a:pt x="24" y="3"/>
                  </a:cubicBezTo>
                  <a:cubicBezTo>
                    <a:pt x="20" y="3"/>
                    <a:pt x="19" y="3"/>
                    <a:pt x="19" y="8"/>
                  </a:cubicBezTo>
                  <a:cubicBezTo>
                    <a:pt x="19" y="20"/>
                    <a:pt x="19" y="20"/>
                    <a:pt x="19" y="20"/>
                  </a:cubicBezTo>
                  <a:cubicBezTo>
                    <a:pt x="19" y="26"/>
                    <a:pt x="19" y="26"/>
                    <a:pt x="20" y="26"/>
                  </a:cubicBezTo>
                  <a:cubicBezTo>
                    <a:pt x="22" y="26"/>
                    <a:pt x="25" y="26"/>
                    <a:pt x="26" y="26"/>
                  </a:cubicBezTo>
                  <a:cubicBezTo>
                    <a:pt x="34" y="26"/>
                    <a:pt x="35" y="24"/>
                    <a:pt x="37" y="19"/>
                  </a:cubicBezTo>
                  <a:cubicBezTo>
                    <a:pt x="37" y="18"/>
                    <a:pt x="37" y="17"/>
                    <a:pt x="38" y="17"/>
                  </a:cubicBezTo>
                  <a:cubicBezTo>
                    <a:pt x="39" y="17"/>
                    <a:pt x="39" y="18"/>
                    <a:pt x="39" y="19"/>
                  </a:cubicBezTo>
                  <a:cubicBezTo>
                    <a:pt x="39" y="20"/>
                    <a:pt x="39" y="27"/>
                    <a:pt x="39" y="28"/>
                  </a:cubicBezTo>
                  <a:cubicBezTo>
                    <a:pt x="39" y="29"/>
                    <a:pt x="39" y="31"/>
                    <a:pt x="39" y="33"/>
                  </a:cubicBezTo>
                  <a:cubicBezTo>
                    <a:pt x="40" y="38"/>
                    <a:pt x="40" y="38"/>
                    <a:pt x="40" y="38"/>
                  </a:cubicBezTo>
                  <a:cubicBezTo>
                    <a:pt x="40" y="38"/>
                    <a:pt x="40" y="39"/>
                    <a:pt x="38" y="39"/>
                  </a:cubicBezTo>
                  <a:cubicBezTo>
                    <a:pt x="37" y="39"/>
                    <a:pt x="37" y="39"/>
                    <a:pt x="37" y="38"/>
                  </a:cubicBezTo>
                  <a:cubicBezTo>
                    <a:pt x="37" y="37"/>
                    <a:pt x="36" y="35"/>
                    <a:pt x="36" y="34"/>
                  </a:cubicBezTo>
                  <a:cubicBezTo>
                    <a:pt x="34" y="29"/>
                    <a:pt x="28" y="29"/>
                    <a:pt x="26" y="29"/>
                  </a:cubicBezTo>
                  <a:cubicBezTo>
                    <a:pt x="19" y="29"/>
                    <a:pt x="19" y="29"/>
                    <a:pt x="19" y="34"/>
                  </a:cubicBezTo>
                  <a:cubicBezTo>
                    <a:pt x="19" y="50"/>
                    <a:pt x="19" y="50"/>
                    <a:pt x="19" y="50"/>
                  </a:cubicBezTo>
                  <a:cubicBezTo>
                    <a:pt x="19" y="54"/>
                    <a:pt x="19" y="56"/>
                    <a:pt x="23" y="57"/>
                  </a:cubicBezTo>
                  <a:cubicBezTo>
                    <a:pt x="26" y="57"/>
                    <a:pt x="27" y="57"/>
                    <a:pt x="27" y="58"/>
                  </a:cubicBezTo>
                  <a:cubicBezTo>
                    <a:pt x="27" y="60"/>
                    <a:pt x="26" y="60"/>
                    <a:pt x="25" y="60"/>
                  </a:cubicBezTo>
                  <a:cubicBezTo>
                    <a:pt x="22" y="60"/>
                    <a:pt x="17" y="59"/>
                    <a:pt x="14" y="59"/>
                  </a:cubicBezTo>
                  <a:cubicBezTo>
                    <a:pt x="11" y="59"/>
                    <a:pt x="5" y="60"/>
                    <a:pt x="2" y="60"/>
                  </a:cubicBezTo>
                  <a:cubicBezTo>
                    <a:pt x="2" y="60"/>
                    <a:pt x="0" y="60"/>
                    <a:pt x="0" y="58"/>
                  </a:cubicBezTo>
                  <a:cubicBezTo>
                    <a:pt x="0" y="57"/>
                    <a:pt x="2" y="57"/>
                    <a:pt x="4" y="57"/>
                  </a:cubicBezTo>
                  <a:cubicBezTo>
                    <a:pt x="9" y="56"/>
                    <a:pt x="9" y="54"/>
                    <a:pt x="9" y="50"/>
                  </a:cubicBezTo>
                  <a:cubicBezTo>
                    <a:pt x="9" y="9"/>
                    <a:pt x="9" y="9"/>
                    <a:pt x="9" y="9"/>
                  </a:cubicBezTo>
                  <a:close/>
                  <a:moveTo>
                    <a:pt x="74" y="60"/>
                  </a:moveTo>
                  <a:cubicBezTo>
                    <a:pt x="59" y="60"/>
                    <a:pt x="46" y="50"/>
                    <a:pt x="46" y="34"/>
                  </a:cubicBezTo>
                  <a:cubicBezTo>
                    <a:pt x="46" y="19"/>
                    <a:pt x="58" y="8"/>
                    <a:pt x="74" y="8"/>
                  </a:cubicBezTo>
                  <a:cubicBezTo>
                    <a:pt x="89" y="8"/>
                    <a:pt x="102" y="19"/>
                    <a:pt x="102" y="33"/>
                  </a:cubicBezTo>
                  <a:cubicBezTo>
                    <a:pt x="102" y="49"/>
                    <a:pt x="88" y="60"/>
                    <a:pt x="74" y="60"/>
                  </a:cubicBezTo>
                  <a:close/>
                  <a:moveTo>
                    <a:pt x="73" y="10"/>
                  </a:moveTo>
                  <a:cubicBezTo>
                    <a:pt x="61" y="10"/>
                    <a:pt x="56" y="21"/>
                    <a:pt x="56" y="32"/>
                  </a:cubicBezTo>
                  <a:cubicBezTo>
                    <a:pt x="56" y="45"/>
                    <a:pt x="63" y="58"/>
                    <a:pt x="74" y="58"/>
                  </a:cubicBezTo>
                  <a:cubicBezTo>
                    <a:pt x="86" y="58"/>
                    <a:pt x="92" y="45"/>
                    <a:pt x="92" y="34"/>
                  </a:cubicBezTo>
                  <a:cubicBezTo>
                    <a:pt x="92" y="24"/>
                    <a:pt x="86" y="10"/>
                    <a:pt x="73" y="10"/>
                  </a:cubicBezTo>
                  <a:close/>
                  <a:moveTo>
                    <a:pt x="108" y="17"/>
                  </a:moveTo>
                  <a:cubicBezTo>
                    <a:pt x="108" y="13"/>
                    <a:pt x="108" y="11"/>
                    <a:pt x="104" y="11"/>
                  </a:cubicBezTo>
                  <a:cubicBezTo>
                    <a:pt x="102" y="11"/>
                    <a:pt x="101" y="11"/>
                    <a:pt x="101" y="10"/>
                  </a:cubicBezTo>
                  <a:cubicBezTo>
                    <a:pt x="101" y="8"/>
                    <a:pt x="101" y="8"/>
                    <a:pt x="104" y="8"/>
                  </a:cubicBezTo>
                  <a:cubicBezTo>
                    <a:pt x="105" y="8"/>
                    <a:pt x="109" y="9"/>
                    <a:pt x="110" y="9"/>
                  </a:cubicBezTo>
                  <a:cubicBezTo>
                    <a:pt x="112" y="9"/>
                    <a:pt x="123" y="8"/>
                    <a:pt x="125" y="8"/>
                  </a:cubicBezTo>
                  <a:cubicBezTo>
                    <a:pt x="140" y="8"/>
                    <a:pt x="141" y="18"/>
                    <a:pt x="141" y="21"/>
                  </a:cubicBezTo>
                  <a:cubicBezTo>
                    <a:pt x="141" y="31"/>
                    <a:pt x="133" y="33"/>
                    <a:pt x="130" y="33"/>
                  </a:cubicBezTo>
                  <a:cubicBezTo>
                    <a:pt x="131" y="34"/>
                    <a:pt x="132" y="34"/>
                    <a:pt x="134" y="38"/>
                  </a:cubicBezTo>
                  <a:cubicBezTo>
                    <a:pt x="142" y="52"/>
                    <a:pt x="142" y="52"/>
                    <a:pt x="142" y="52"/>
                  </a:cubicBezTo>
                  <a:cubicBezTo>
                    <a:pt x="143" y="55"/>
                    <a:pt x="144" y="57"/>
                    <a:pt x="147" y="57"/>
                  </a:cubicBezTo>
                  <a:cubicBezTo>
                    <a:pt x="149" y="58"/>
                    <a:pt x="150" y="58"/>
                    <a:pt x="150" y="59"/>
                  </a:cubicBezTo>
                  <a:cubicBezTo>
                    <a:pt x="150" y="60"/>
                    <a:pt x="149" y="60"/>
                    <a:pt x="149" y="60"/>
                  </a:cubicBezTo>
                  <a:cubicBezTo>
                    <a:pt x="148" y="60"/>
                    <a:pt x="142" y="59"/>
                    <a:pt x="141" y="59"/>
                  </a:cubicBezTo>
                  <a:cubicBezTo>
                    <a:pt x="140" y="59"/>
                    <a:pt x="137" y="60"/>
                    <a:pt x="137" y="60"/>
                  </a:cubicBezTo>
                  <a:cubicBezTo>
                    <a:pt x="135" y="60"/>
                    <a:pt x="135" y="59"/>
                    <a:pt x="134" y="57"/>
                  </a:cubicBezTo>
                  <a:cubicBezTo>
                    <a:pt x="124" y="39"/>
                    <a:pt x="124" y="39"/>
                    <a:pt x="124" y="39"/>
                  </a:cubicBezTo>
                  <a:cubicBezTo>
                    <a:pt x="122" y="35"/>
                    <a:pt x="122" y="35"/>
                    <a:pt x="118" y="35"/>
                  </a:cubicBezTo>
                  <a:cubicBezTo>
                    <a:pt x="117" y="35"/>
                    <a:pt x="117" y="35"/>
                    <a:pt x="117" y="37"/>
                  </a:cubicBezTo>
                  <a:cubicBezTo>
                    <a:pt x="117" y="51"/>
                    <a:pt x="117" y="51"/>
                    <a:pt x="117" y="51"/>
                  </a:cubicBezTo>
                  <a:cubicBezTo>
                    <a:pt x="117" y="55"/>
                    <a:pt x="117" y="57"/>
                    <a:pt x="121" y="57"/>
                  </a:cubicBezTo>
                  <a:cubicBezTo>
                    <a:pt x="123" y="57"/>
                    <a:pt x="124" y="57"/>
                    <a:pt x="124" y="59"/>
                  </a:cubicBezTo>
                  <a:cubicBezTo>
                    <a:pt x="124" y="60"/>
                    <a:pt x="123" y="60"/>
                    <a:pt x="122" y="60"/>
                  </a:cubicBezTo>
                  <a:cubicBezTo>
                    <a:pt x="120" y="60"/>
                    <a:pt x="112" y="59"/>
                    <a:pt x="112" y="59"/>
                  </a:cubicBezTo>
                  <a:cubicBezTo>
                    <a:pt x="111" y="59"/>
                    <a:pt x="104" y="60"/>
                    <a:pt x="103" y="60"/>
                  </a:cubicBezTo>
                  <a:cubicBezTo>
                    <a:pt x="102" y="60"/>
                    <a:pt x="101" y="60"/>
                    <a:pt x="101" y="59"/>
                  </a:cubicBezTo>
                  <a:cubicBezTo>
                    <a:pt x="101" y="57"/>
                    <a:pt x="102" y="57"/>
                    <a:pt x="104" y="57"/>
                  </a:cubicBezTo>
                  <a:cubicBezTo>
                    <a:pt x="108" y="57"/>
                    <a:pt x="108" y="55"/>
                    <a:pt x="108" y="51"/>
                  </a:cubicBezTo>
                  <a:cubicBezTo>
                    <a:pt x="108" y="17"/>
                    <a:pt x="108" y="17"/>
                    <a:pt x="108" y="17"/>
                  </a:cubicBezTo>
                  <a:close/>
                  <a:moveTo>
                    <a:pt x="117" y="30"/>
                  </a:moveTo>
                  <a:cubicBezTo>
                    <a:pt x="117" y="32"/>
                    <a:pt x="117" y="33"/>
                    <a:pt x="121" y="33"/>
                  </a:cubicBezTo>
                  <a:cubicBezTo>
                    <a:pt x="124" y="33"/>
                    <a:pt x="132" y="33"/>
                    <a:pt x="132" y="22"/>
                  </a:cubicBezTo>
                  <a:cubicBezTo>
                    <a:pt x="132" y="19"/>
                    <a:pt x="131" y="11"/>
                    <a:pt x="120" y="11"/>
                  </a:cubicBezTo>
                  <a:cubicBezTo>
                    <a:pt x="117" y="11"/>
                    <a:pt x="117" y="13"/>
                    <a:pt x="117" y="16"/>
                  </a:cubicBezTo>
                  <a:cubicBezTo>
                    <a:pt x="117" y="30"/>
                    <a:pt x="117" y="30"/>
                    <a:pt x="117" y="30"/>
                  </a:cubicBezTo>
                  <a:close/>
                  <a:moveTo>
                    <a:pt x="160" y="17"/>
                  </a:moveTo>
                  <a:cubicBezTo>
                    <a:pt x="160" y="13"/>
                    <a:pt x="160" y="11"/>
                    <a:pt x="156" y="11"/>
                  </a:cubicBezTo>
                  <a:cubicBezTo>
                    <a:pt x="155" y="11"/>
                    <a:pt x="153" y="11"/>
                    <a:pt x="153" y="10"/>
                  </a:cubicBezTo>
                  <a:cubicBezTo>
                    <a:pt x="153" y="8"/>
                    <a:pt x="154" y="8"/>
                    <a:pt x="157" y="8"/>
                  </a:cubicBezTo>
                  <a:cubicBezTo>
                    <a:pt x="157" y="8"/>
                    <a:pt x="161" y="9"/>
                    <a:pt x="162" y="9"/>
                  </a:cubicBezTo>
                  <a:cubicBezTo>
                    <a:pt x="165" y="9"/>
                    <a:pt x="175" y="8"/>
                    <a:pt x="178" y="8"/>
                  </a:cubicBezTo>
                  <a:cubicBezTo>
                    <a:pt x="192" y="8"/>
                    <a:pt x="194" y="18"/>
                    <a:pt x="194" y="21"/>
                  </a:cubicBezTo>
                  <a:cubicBezTo>
                    <a:pt x="194" y="31"/>
                    <a:pt x="185" y="33"/>
                    <a:pt x="182" y="33"/>
                  </a:cubicBezTo>
                  <a:cubicBezTo>
                    <a:pt x="183" y="34"/>
                    <a:pt x="184" y="34"/>
                    <a:pt x="186" y="38"/>
                  </a:cubicBezTo>
                  <a:cubicBezTo>
                    <a:pt x="194" y="52"/>
                    <a:pt x="194" y="52"/>
                    <a:pt x="194" y="52"/>
                  </a:cubicBezTo>
                  <a:cubicBezTo>
                    <a:pt x="196" y="55"/>
                    <a:pt x="197" y="57"/>
                    <a:pt x="199" y="57"/>
                  </a:cubicBezTo>
                  <a:cubicBezTo>
                    <a:pt x="202" y="58"/>
                    <a:pt x="203" y="58"/>
                    <a:pt x="203" y="59"/>
                  </a:cubicBezTo>
                  <a:cubicBezTo>
                    <a:pt x="203" y="60"/>
                    <a:pt x="202" y="60"/>
                    <a:pt x="201" y="60"/>
                  </a:cubicBezTo>
                  <a:cubicBezTo>
                    <a:pt x="200" y="60"/>
                    <a:pt x="195" y="59"/>
                    <a:pt x="194" y="59"/>
                  </a:cubicBezTo>
                  <a:cubicBezTo>
                    <a:pt x="193" y="59"/>
                    <a:pt x="190" y="60"/>
                    <a:pt x="189" y="60"/>
                  </a:cubicBezTo>
                  <a:cubicBezTo>
                    <a:pt x="188" y="60"/>
                    <a:pt x="187" y="59"/>
                    <a:pt x="187" y="57"/>
                  </a:cubicBezTo>
                  <a:cubicBezTo>
                    <a:pt x="177" y="39"/>
                    <a:pt x="177" y="39"/>
                    <a:pt x="177" y="39"/>
                  </a:cubicBezTo>
                  <a:cubicBezTo>
                    <a:pt x="175" y="35"/>
                    <a:pt x="174" y="35"/>
                    <a:pt x="171" y="35"/>
                  </a:cubicBezTo>
                  <a:cubicBezTo>
                    <a:pt x="169" y="35"/>
                    <a:pt x="169" y="35"/>
                    <a:pt x="169" y="37"/>
                  </a:cubicBezTo>
                  <a:cubicBezTo>
                    <a:pt x="169" y="51"/>
                    <a:pt x="169" y="51"/>
                    <a:pt x="169" y="51"/>
                  </a:cubicBezTo>
                  <a:cubicBezTo>
                    <a:pt x="169" y="55"/>
                    <a:pt x="169" y="57"/>
                    <a:pt x="173" y="57"/>
                  </a:cubicBezTo>
                  <a:cubicBezTo>
                    <a:pt x="175" y="57"/>
                    <a:pt x="176" y="57"/>
                    <a:pt x="176" y="59"/>
                  </a:cubicBezTo>
                  <a:cubicBezTo>
                    <a:pt x="176" y="60"/>
                    <a:pt x="175" y="60"/>
                    <a:pt x="175" y="60"/>
                  </a:cubicBezTo>
                  <a:cubicBezTo>
                    <a:pt x="173" y="60"/>
                    <a:pt x="165" y="59"/>
                    <a:pt x="165" y="59"/>
                  </a:cubicBezTo>
                  <a:cubicBezTo>
                    <a:pt x="163" y="59"/>
                    <a:pt x="157" y="60"/>
                    <a:pt x="155" y="60"/>
                  </a:cubicBezTo>
                  <a:cubicBezTo>
                    <a:pt x="155" y="60"/>
                    <a:pt x="153" y="60"/>
                    <a:pt x="153" y="59"/>
                  </a:cubicBezTo>
                  <a:cubicBezTo>
                    <a:pt x="153" y="57"/>
                    <a:pt x="155" y="57"/>
                    <a:pt x="156" y="57"/>
                  </a:cubicBezTo>
                  <a:cubicBezTo>
                    <a:pt x="160" y="57"/>
                    <a:pt x="160" y="55"/>
                    <a:pt x="160" y="51"/>
                  </a:cubicBezTo>
                  <a:cubicBezTo>
                    <a:pt x="160" y="17"/>
                    <a:pt x="160" y="17"/>
                    <a:pt x="160" y="17"/>
                  </a:cubicBezTo>
                  <a:close/>
                  <a:moveTo>
                    <a:pt x="169" y="30"/>
                  </a:moveTo>
                  <a:cubicBezTo>
                    <a:pt x="169" y="32"/>
                    <a:pt x="169" y="33"/>
                    <a:pt x="173" y="33"/>
                  </a:cubicBezTo>
                  <a:cubicBezTo>
                    <a:pt x="176" y="33"/>
                    <a:pt x="184" y="33"/>
                    <a:pt x="184" y="22"/>
                  </a:cubicBezTo>
                  <a:cubicBezTo>
                    <a:pt x="184" y="19"/>
                    <a:pt x="183" y="11"/>
                    <a:pt x="173" y="11"/>
                  </a:cubicBezTo>
                  <a:cubicBezTo>
                    <a:pt x="169" y="11"/>
                    <a:pt x="169" y="13"/>
                    <a:pt x="169" y="16"/>
                  </a:cubicBezTo>
                  <a:cubicBezTo>
                    <a:pt x="169" y="30"/>
                    <a:pt x="169" y="30"/>
                    <a:pt x="169" y="30"/>
                  </a:cubicBezTo>
                  <a:close/>
                  <a:moveTo>
                    <a:pt x="212" y="17"/>
                  </a:moveTo>
                  <a:cubicBezTo>
                    <a:pt x="212" y="13"/>
                    <a:pt x="212" y="11"/>
                    <a:pt x="208" y="11"/>
                  </a:cubicBezTo>
                  <a:cubicBezTo>
                    <a:pt x="206" y="11"/>
                    <a:pt x="205" y="11"/>
                    <a:pt x="205" y="10"/>
                  </a:cubicBezTo>
                  <a:cubicBezTo>
                    <a:pt x="205" y="8"/>
                    <a:pt x="206" y="8"/>
                    <a:pt x="207" y="8"/>
                  </a:cubicBezTo>
                  <a:cubicBezTo>
                    <a:pt x="207" y="8"/>
                    <a:pt x="207" y="9"/>
                    <a:pt x="209" y="9"/>
                  </a:cubicBezTo>
                  <a:cubicBezTo>
                    <a:pt x="211" y="9"/>
                    <a:pt x="214" y="9"/>
                    <a:pt x="221" y="9"/>
                  </a:cubicBezTo>
                  <a:cubicBezTo>
                    <a:pt x="225" y="9"/>
                    <a:pt x="225" y="9"/>
                    <a:pt x="225" y="9"/>
                  </a:cubicBezTo>
                  <a:cubicBezTo>
                    <a:pt x="233" y="9"/>
                    <a:pt x="238" y="9"/>
                    <a:pt x="240" y="9"/>
                  </a:cubicBezTo>
                  <a:cubicBezTo>
                    <a:pt x="242" y="9"/>
                    <a:pt x="242" y="8"/>
                    <a:pt x="242" y="8"/>
                  </a:cubicBezTo>
                  <a:cubicBezTo>
                    <a:pt x="243" y="8"/>
                    <a:pt x="243" y="9"/>
                    <a:pt x="243" y="11"/>
                  </a:cubicBezTo>
                  <a:cubicBezTo>
                    <a:pt x="243" y="18"/>
                    <a:pt x="243" y="18"/>
                    <a:pt x="243" y="18"/>
                  </a:cubicBezTo>
                  <a:cubicBezTo>
                    <a:pt x="243" y="19"/>
                    <a:pt x="243" y="20"/>
                    <a:pt x="242" y="20"/>
                  </a:cubicBezTo>
                  <a:cubicBezTo>
                    <a:pt x="242" y="20"/>
                    <a:pt x="241" y="20"/>
                    <a:pt x="240" y="17"/>
                  </a:cubicBezTo>
                  <a:cubicBezTo>
                    <a:pt x="239" y="14"/>
                    <a:pt x="237" y="11"/>
                    <a:pt x="225" y="11"/>
                  </a:cubicBezTo>
                  <a:cubicBezTo>
                    <a:pt x="221" y="11"/>
                    <a:pt x="221" y="12"/>
                    <a:pt x="221" y="16"/>
                  </a:cubicBezTo>
                  <a:cubicBezTo>
                    <a:pt x="221" y="28"/>
                    <a:pt x="221" y="28"/>
                    <a:pt x="221" y="28"/>
                  </a:cubicBezTo>
                  <a:cubicBezTo>
                    <a:pt x="221" y="30"/>
                    <a:pt x="221" y="31"/>
                    <a:pt x="226" y="31"/>
                  </a:cubicBezTo>
                  <a:cubicBezTo>
                    <a:pt x="235" y="31"/>
                    <a:pt x="235" y="29"/>
                    <a:pt x="237" y="25"/>
                  </a:cubicBezTo>
                  <a:cubicBezTo>
                    <a:pt x="237" y="24"/>
                    <a:pt x="238" y="24"/>
                    <a:pt x="238" y="24"/>
                  </a:cubicBezTo>
                  <a:cubicBezTo>
                    <a:pt x="239" y="24"/>
                    <a:pt x="239" y="24"/>
                    <a:pt x="239" y="25"/>
                  </a:cubicBezTo>
                  <a:cubicBezTo>
                    <a:pt x="239" y="26"/>
                    <a:pt x="238" y="34"/>
                    <a:pt x="238" y="36"/>
                  </a:cubicBezTo>
                  <a:cubicBezTo>
                    <a:pt x="238" y="37"/>
                    <a:pt x="239" y="40"/>
                    <a:pt x="239" y="40"/>
                  </a:cubicBezTo>
                  <a:cubicBezTo>
                    <a:pt x="239" y="41"/>
                    <a:pt x="239" y="42"/>
                    <a:pt x="238" y="42"/>
                  </a:cubicBezTo>
                  <a:cubicBezTo>
                    <a:pt x="237" y="42"/>
                    <a:pt x="237" y="42"/>
                    <a:pt x="236" y="40"/>
                  </a:cubicBezTo>
                  <a:cubicBezTo>
                    <a:pt x="234" y="34"/>
                    <a:pt x="232" y="34"/>
                    <a:pt x="225" y="34"/>
                  </a:cubicBezTo>
                  <a:cubicBezTo>
                    <a:pt x="222" y="34"/>
                    <a:pt x="221" y="34"/>
                    <a:pt x="221" y="36"/>
                  </a:cubicBezTo>
                  <a:cubicBezTo>
                    <a:pt x="221" y="50"/>
                    <a:pt x="221" y="50"/>
                    <a:pt x="221" y="50"/>
                  </a:cubicBezTo>
                  <a:cubicBezTo>
                    <a:pt x="221" y="56"/>
                    <a:pt x="223" y="57"/>
                    <a:pt x="230" y="57"/>
                  </a:cubicBezTo>
                  <a:cubicBezTo>
                    <a:pt x="233" y="57"/>
                    <a:pt x="238" y="57"/>
                    <a:pt x="242" y="50"/>
                  </a:cubicBezTo>
                  <a:cubicBezTo>
                    <a:pt x="243" y="47"/>
                    <a:pt x="243" y="47"/>
                    <a:pt x="244" y="47"/>
                  </a:cubicBezTo>
                  <a:cubicBezTo>
                    <a:pt x="245" y="47"/>
                    <a:pt x="245" y="47"/>
                    <a:pt x="245" y="48"/>
                  </a:cubicBezTo>
                  <a:cubicBezTo>
                    <a:pt x="245" y="49"/>
                    <a:pt x="244" y="54"/>
                    <a:pt x="244" y="57"/>
                  </a:cubicBezTo>
                  <a:cubicBezTo>
                    <a:pt x="244" y="59"/>
                    <a:pt x="243" y="60"/>
                    <a:pt x="241" y="60"/>
                  </a:cubicBezTo>
                  <a:cubicBezTo>
                    <a:pt x="237" y="60"/>
                    <a:pt x="231" y="60"/>
                    <a:pt x="226" y="60"/>
                  </a:cubicBezTo>
                  <a:cubicBezTo>
                    <a:pt x="221" y="59"/>
                    <a:pt x="218" y="59"/>
                    <a:pt x="217" y="59"/>
                  </a:cubicBezTo>
                  <a:cubicBezTo>
                    <a:pt x="216" y="59"/>
                    <a:pt x="216" y="59"/>
                    <a:pt x="216" y="59"/>
                  </a:cubicBezTo>
                  <a:cubicBezTo>
                    <a:pt x="213" y="59"/>
                    <a:pt x="211" y="59"/>
                    <a:pt x="209" y="60"/>
                  </a:cubicBezTo>
                  <a:cubicBezTo>
                    <a:pt x="208" y="60"/>
                    <a:pt x="207" y="60"/>
                    <a:pt x="207" y="60"/>
                  </a:cubicBezTo>
                  <a:cubicBezTo>
                    <a:pt x="206" y="60"/>
                    <a:pt x="205" y="60"/>
                    <a:pt x="205" y="58"/>
                  </a:cubicBezTo>
                  <a:cubicBezTo>
                    <a:pt x="205" y="57"/>
                    <a:pt x="206" y="57"/>
                    <a:pt x="208" y="57"/>
                  </a:cubicBezTo>
                  <a:cubicBezTo>
                    <a:pt x="212" y="57"/>
                    <a:pt x="212" y="55"/>
                    <a:pt x="212" y="51"/>
                  </a:cubicBezTo>
                  <a:cubicBezTo>
                    <a:pt x="212" y="17"/>
                    <a:pt x="212" y="17"/>
                    <a:pt x="212" y="17"/>
                  </a:cubicBezTo>
                  <a:close/>
                  <a:moveTo>
                    <a:pt x="265" y="60"/>
                  </a:moveTo>
                  <a:cubicBezTo>
                    <a:pt x="259" y="60"/>
                    <a:pt x="253" y="58"/>
                    <a:pt x="252" y="57"/>
                  </a:cubicBezTo>
                  <a:cubicBezTo>
                    <a:pt x="251" y="56"/>
                    <a:pt x="251" y="55"/>
                    <a:pt x="251" y="53"/>
                  </a:cubicBezTo>
                  <a:cubicBezTo>
                    <a:pt x="251" y="53"/>
                    <a:pt x="251" y="49"/>
                    <a:pt x="251" y="46"/>
                  </a:cubicBezTo>
                  <a:cubicBezTo>
                    <a:pt x="251" y="45"/>
                    <a:pt x="251" y="44"/>
                    <a:pt x="252" y="44"/>
                  </a:cubicBezTo>
                  <a:cubicBezTo>
                    <a:pt x="253" y="44"/>
                    <a:pt x="253" y="45"/>
                    <a:pt x="253" y="46"/>
                  </a:cubicBezTo>
                  <a:cubicBezTo>
                    <a:pt x="255" y="53"/>
                    <a:pt x="260" y="58"/>
                    <a:pt x="266" y="58"/>
                  </a:cubicBezTo>
                  <a:cubicBezTo>
                    <a:pt x="270" y="58"/>
                    <a:pt x="276" y="56"/>
                    <a:pt x="276" y="49"/>
                  </a:cubicBezTo>
                  <a:cubicBezTo>
                    <a:pt x="276" y="43"/>
                    <a:pt x="270" y="39"/>
                    <a:pt x="265" y="37"/>
                  </a:cubicBezTo>
                  <a:cubicBezTo>
                    <a:pt x="258" y="34"/>
                    <a:pt x="251" y="31"/>
                    <a:pt x="251" y="22"/>
                  </a:cubicBezTo>
                  <a:cubicBezTo>
                    <a:pt x="251" y="14"/>
                    <a:pt x="257" y="8"/>
                    <a:pt x="268" y="8"/>
                  </a:cubicBezTo>
                  <a:cubicBezTo>
                    <a:pt x="272" y="8"/>
                    <a:pt x="277" y="9"/>
                    <a:pt x="278" y="10"/>
                  </a:cubicBezTo>
                  <a:cubicBezTo>
                    <a:pt x="279" y="10"/>
                    <a:pt x="279" y="11"/>
                    <a:pt x="279" y="18"/>
                  </a:cubicBezTo>
                  <a:cubicBezTo>
                    <a:pt x="279" y="20"/>
                    <a:pt x="279" y="21"/>
                    <a:pt x="278" y="21"/>
                  </a:cubicBezTo>
                  <a:cubicBezTo>
                    <a:pt x="277" y="21"/>
                    <a:pt x="277" y="20"/>
                    <a:pt x="276" y="18"/>
                  </a:cubicBezTo>
                  <a:cubicBezTo>
                    <a:pt x="275" y="15"/>
                    <a:pt x="274" y="10"/>
                    <a:pt x="267" y="10"/>
                  </a:cubicBezTo>
                  <a:cubicBezTo>
                    <a:pt x="260" y="10"/>
                    <a:pt x="258" y="15"/>
                    <a:pt x="258" y="18"/>
                  </a:cubicBezTo>
                  <a:cubicBezTo>
                    <a:pt x="258" y="24"/>
                    <a:pt x="263" y="26"/>
                    <a:pt x="269" y="28"/>
                  </a:cubicBezTo>
                  <a:cubicBezTo>
                    <a:pt x="274" y="30"/>
                    <a:pt x="282" y="34"/>
                    <a:pt x="282" y="43"/>
                  </a:cubicBezTo>
                  <a:cubicBezTo>
                    <a:pt x="282" y="53"/>
                    <a:pt x="276" y="60"/>
                    <a:pt x="265" y="60"/>
                  </a:cubicBezTo>
                  <a:close/>
                  <a:moveTo>
                    <a:pt x="312" y="51"/>
                  </a:moveTo>
                  <a:cubicBezTo>
                    <a:pt x="312" y="55"/>
                    <a:pt x="312" y="57"/>
                    <a:pt x="316" y="57"/>
                  </a:cubicBezTo>
                  <a:cubicBezTo>
                    <a:pt x="318" y="57"/>
                    <a:pt x="319" y="57"/>
                    <a:pt x="319" y="58"/>
                  </a:cubicBezTo>
                  <a:cubicBezTo>
                    <a:pt x="319" y="60"/>
                    <a:pt x="318" y="60"/>
                    <a:pt x="317" y="60"/>
                  </a:cubicBezTo>
                  <a:cubicBezTo>
                    <a:pt x="315" y="60"/>
                    <a:pt x="310" y="59"/>
                    <a:pt x="308" y="59"/>
                  </a:cubicBezTo>
                  <a:cubicBezTo>
                    <a:pt x="306" y="59"/>
                    <a:pt x="300" y="60"/>
                    <a:pt x="298" y="60"/>
                  </a:cubicBezTo>
                  <a:cubicBezTo>
                    <a:pt x="297" y="60"/>
                    <a:pt x="296" y="60"/>
                    <a:pt x="296" y="58"/>
                  </a:cubicBezTo>
                  <a:cubicBezTo>
                    <a:pt x="296" y="57"/>
                    <a:pt x="298" y="57"/>
                    <a:pt x="299" y="57"/>
                  </a:cubicBezTo>
                  <a:cubicBezTo>
                    <a:pt x="303" y="57"/>
                    <a:pt x="303" y="55"/>
                    <a:pt x="303" y="51"/>
                  </a:cubicBezTo>
                  <a:cubicBezTo>
                    <a:pt x="303" y="13"/>
                    <a:pt x="303" y="13"/>
                    <a:pt x="303" y="13"/>
                  </a:cubicBezTo>
                  <a:cubicBezTo>
                    <a:pt x="303" y="11"/>
                    <a:pt x="303" y="11"/>
                    <a:pt x="301" y="11"/>
                  </a:cubicBezTo>
                  <a:cubicBezTo>
                    <a:pt x="296" y="11"/>
                    <a:pt x="291" y="11"/>
                    <a:pt x="287" y="19"/>
                  </a:cubicBezTo>
                  <a:cubicBezTo>
                    <a:pt x="286" y="20"/>
                    <a:pt x="285" y="21"/>
                    <a:pt x="285" y="21"/>
                  </a:cubicBezTo>
                  <a:cubicBezTo>
                    <a:pt x="284" y="21"/>
                    <a:pt x="284" y="20"/>
                    <a:pt x="284" y="20"/>
                  </a:cubicBezTo>
                  <a:cubicBezTo>
                    <a:pt x="284" y="19"/>
                    <a:pt x="284" y="19"/>
                    <a:pt x="284" y="18"/>
                  </a:cubicBezTo>
                  <a:cubicBezTo>
                    <a:pt x="287" y="7"/>
                    <a:pt x="287" y="7"/>
                    <a:pt x="287" y="7"/>
                  </a:cubicBezTo>
                  <a:cubicBezTo>
                    <a:pt x="287" y="6"/>
                    <a:pt x="288" y="5"/>
                    <a:pt x="288" y="5"/>
                  </a:cubicBezTo>
                  <a:cubicBezTo>
                    <a:pt x="289" y="5"/>
                    <a:pt x="289" y="6"/>
                    <a:pt x="289" y="6"/>
                  </a:cubicBezTo>
                  <a:cubicBezTo>
                    <a:pt x="290" y="9"/>
                    <a:pt x="291" y="9"/>
                    <a:pt x="293" y="9"/>
                  </a:cubicBezTo>
                  <a:cubicBezTo>
                    <a:pt x="319" y="9"/>
                    <a:pt x="319" y="9"/>
                    <a:pt x="319" y="9"/>
                  </a:cubicBezTo>
                  <a:cubicBezTo>
                    <a:pt x="328" y="9"/>
                    <a:pt x="328" y="8"/>
                    <a:pt x="329" y="6"/>
                  </a:cubicBezTo>
                  <a:cubicBezTo>
                    <a:pt x="329" y="6"/>
                    <a:pt x="329" y="5"/>
                    <a:pt x="330" y="5"/>
                  </a:cubicBezTo>
                  <a:cubicBezTo>
                    <a:pt x="331" y="5"/>
                    <a:pt x="331" y="6"/>
                    <a:pt x="331" y="8"/>
                  </a:cubicBezTo>
                  <a:cubicBezTo>
                    <a:pt x="330" y="18"/>
                    <a:pt x="330" y="18"/>
                    <a:pt x="330" y="18"/>
                  </a:cubicBezTo>
                  <a:cubicBezTo>
                    <a:pt x="330" y="20"/>
                    <a:pt x="330" y="21"/>
                    <a:pt x="329" y="21"/>
                  </a:cubicBezTo>
                  <a:cubicBezTo>
                    <a:pt x="329" y="21"/>
                    <a:pt x="328" y="21"/>
                    <a:pt x="328" y="19"/>
                  </a:cubicBezTo>
                  <a:cubicBezTo>
                    <a:pt x="326" y="11"/>
                    <a:pt x="322" y="11"/>
                    <a:pt x="317" y="11"/>
                  </a:cubicBezTo>
                  <a:cubicBezTo>
                    <a:pt x="312" y="11"/>
                    <a:pt x="312" y="11"/>
                    <a:pt x="312" y="14"/>
                  </a:cubicBezTo>
                  <a:cubicBezTo>
                    <a:pt x="312" y="51"/>
                    <a:pt x="312" y="51"/>
                    <a:pt x="312" y="51"/>
                  </a:cubicBezTo>
                  <a:close/>
                  <a:moveTo>
                    <a:pt x="343" y="17"/>
                  </a:moveTo>
                  <a:cubicBezTo>
                    <a:pt x="343" y="13"/>
                    <a:pt x="343" y="11"/>
                    <a:pt x="339" y="11"/>
                  </a:cubicBezTo>
                  <a:cubicBezTo>
                    <a:pt x="337" y="11"/>
                    <a:pt x="336" y="11"/>
                    <a:pt x="336" y="10"/>
                  </a:cubicBezTo>
                  <a:cubicBezTo>
                    <a:pt x="336" y="8"/>
                    <a:pt x="337" y="8"/>
                    <a:pt x="337" y="8"/>
                  </a:cubicBezTo>
                  <a:cubicBezTo>
                    <a:pt x="337" y="8"/>
                    <a:pt x="338" y="9"/>
                    <a:pt x="339" y="9"/>
                  </a:cubicBezTo>
                  <a:cubicBezTo>
                    <a:pt x="341" y="9"/>
                    <a:pt x="345" y="9"/>
                    <a:pt x="352" y="9"/>
                  </a:cubicBezTo>
                  <a:cubicBezTo>
                    <a:pt x="356" y="9"/>
                    <a:pt x="356" y="9"/>
                    <a:pt x="356" y="9"/>
                  </a:cubicBezTo>
                  <a:cubicBezTo>
                    <a:pt x="364" y="9"/>
                    <a:pt x="368" y="9"/>
                    <a:pt x="370" y="9"/>
                  </a:cubicBezTo>
                  <a:cubicBezTo>
                    <a:pt x="372" y="9"/>
                    <a:pt x="373" y="8"/>
                    <a:pt x="373" y="8"/>
                  </a:cubicBezTo>
                  <a:cubicBezTo>
                    <a:pt x="374" y="8"/>
                    <a:pt x="374" y="9"/>
                    <a:pt x="374" y="11"/>
                  </a:cubicBezTo>
                  <a:cubicBezTo>
                    <a:pt x="374" y="18"/>
                    <a:pt x="374" y="18"/>
                    <a:pt x="374" y="18"/>
                  </a:cubicBezTo>
                  <a:cubicBezTo>
                    <a:pt x="374" y="19"/>
                    <a:pt x="374" y="20"/>
                    <a:pt x="373" y="20"/>
                  </a:cubicBezTo>
                  <a:cubicBezTo>
                    <a:pt x="372" y="20"/>
                    <a:pt x="372" y="20"/>
                    <a:pt x="370" y="17"/>
                  </a:cubicBezTo>
                  <a:cubicBezTo>
                    <a:pt x="369" y="14"/>
                    <a:pt x="367" y="11"/>
                    <a:pt x="356" y="11"/>
                  </a:cubicBezTo>
                  <a:cubicBezTo>
                    <a:pt x="352" y="11"/>
                    <a:pt x="351" y="12"/>
                    <a:pt x="351" y="16"/>
                  </a:cubicBezTo>
                  <a:cubicBezTo>
                    <a:pt x="351" y="28"/>
                    <a:pt x="351" y="28"/>
                    <a:pt x="351" y="28"/>
                  </a:cubicBezTo>
                  <a:cubicBezTo>
                    <a:pt x="351" y="30"/>
                    <a:pt x="351" y="31"/>
                    <a:pt x="356" y="31"/>
                  </a:cubicBezTo>
                  <a:cubicBezTo>
                    <a:pt x="365" y="31"/>
                    <a:pt x="366" y="29"/>
                    <a:pt x="367" y="25"/>
                  </a:cubicBezTo>
                  <a:cubicBezTo>
                    <a:pt x="368" y="24"/>
                    <a:pt x="368" y="24"/>
                    <a:pt x="369" y="24"/>
                  </a:cubicBezTo>
                  <a:cubicBezTo>
                    <a:pt x="369" y="24"/>
                    <a:pt x="370" y="24"/>
                    <a:pt x="370" y="25"/>
                  </a:cubicBezTo>
                  <a:cubicBezTo>
                    <a:pt x="370" y="26"/>
                    <a:pt x="369" y="34"/>
                    <a:pt x="369" y="36"/>
                  </a:cubicBezTo>
                  <a:cubicBezTo>
                    <a:pt x="369" y="37"/>
                    <a:pt x="369" y="40"/>
                    <a:pt x="369" y="40"/>
                  </a:cubicBezTo>
                  <a:cubicBezTo>
                    <a:pt x="369" y="41"/>
                    <a:pt x="369" y="42"/>
                    <a:pt x="368" y="42"/>
                  </a:cubicBezTo>
                  <a:cubicBezTo>
                    <a:pt x="368" y="42"/>
                    <a:pt x="367" y="42"/>
                    <a:pt x="367" y="40"/>
                  </a:cubicBezTo>
                  <a:cubicBezTo>
                    <a:pt x="365" y="34"/>
                    <a:pt x="363" y="34"/>
                    <a:pt x="356" y="34"/>
                  </a:cubicBezTo>
                  <a:cubicBezTo>
                    <a:pt x="352" y="34"/>
                    <a:pt x="351" y="34"/>
                    <a:pt x="351" y="36"/>
                  </a:cubicBezTo>
                  <a:cubicBezTo>
                    <a:pt x="351" y="50"/>
                    <a:pt x="351" y="50"/>
                    <a:pt x="351" y="50"/>
                  </a:cubicBezTo>
                  <a:cubicBezTo>
                    <a:pt x="351" y="56"/>
                    <a:pt x="353" y="57"/>
                    <a:pt x="360" y="57"/>
                  </a:cubicBezTo>
                  <a:cubicBezTo>
                    <a:pt x="364" y="57"/>
                    <a:pt x="369" y="57"/>
                    <a:pt x="372" y="50"/>
                  </a:cubicBezTo>
                  <a:cubicBezTo>
                    <a:pt x="374" y="47"/>
                    <a:pt x="374" y="47"/>
                    <a:pt x="375" y="47"/>
                  </a:cubicBezTo>
                  <a:cubicBezTo>
                    <a:pt x="375" y="47"/>
                    <a:pt x="376" y="47"/>
                    <a:pt x="376" y="48"/>
                  </a:cubicBezTo>
                  <a:cubicBezTo>
                    <a:pt x="376" y="49"/>
                    <a:pt x="375" y="54"/>
                    <a:pt x="375" y="57"/>
                  </a:cubicBezTo>
                  <a:cubicBezTo>
                    <a:pt x="374" y="59"/>
                    <a:pt x="374" y="60"/>
                    <a:pt x="371" y="60"/>
                  </a:cubicBezTo>
                  <a:cubicBezTo>
                    <a:pt x="367" y="60"/>
                    <a:pt x="361" y="60"/>
                    <a:pt x="357" y="60"/>
                  </a:cubicBezTo>
                  <a:cubicBezTo>
                    <a:pt x="352" y="59"/>
                    <a:pt x="348" y="59"/>
                    <a:pt x="348" y="59"/>
                  </a:cubicBezTo>
                  <a:cubicBezTo>
                    <a:pt x="347" y="59"/>
                    <a:pt x="347" y="59"/>
                    <a:pt x="347" y="59"/>
                  </a:cubicBezTo>
                  <a:cubicBezTo>
                    <a:pt x="343" y="59"/>
                    <a:pt x="341" y="59"/>
                    <a:pt x="340" y="60"/>
                  </a:cubicBezTo>
                  <a:cubicBezTo>
                    <a:pt x="339" y="60"/>
                    <a:pt x="338" y="60"/>
                    <a:pt x="337" y="60"/>
                  </a:cubicBezTo>
                  <a:cubicBezTo>
                    <a:pt x="337" y="60"/>
                    <a:pt x="336" y="60"/>
                    <a:pt x="336" y="58"/>
                  </a:cubicBezTo>
                  <a:cubicBezTo>
                    <a:pt x="336" y="57"/>
                    <a:pt x="337" y="57"/>
                    <a:pt x="339" y="57"/>
                  </a:cubicBezTo>
                  <a:cubicBezTo>
                    <a:pt x="343" y="57"/>
                    <a:pt x="343" y="55"/>
                    <a:pt x="343" y="51"/>
                  </a:cubicBezTo>
                  <a:cubicBezTo>
                    <a:pt x="343" y="17"/>
                    <a:pt x="343" y="17"/>
                    <a:pt x="343" y="17"/>
                  </a:cubicBezTo>
                  <a:close/>
                  <a:moveTo>
                    <a:pt x="388" y="17"/>
                  </a:moveTo>
                  <a:cubicBezTo>
                    <a:pt x="388" y="13"/>
                    <a:pt x="388" y="11"/>
                    <a:pt x="384" y="11"/>
                  </a:cubicBezTo>
                  <a:cubicBezTo>
                    <a:pt x="382" y="11"/>
                    <a:pt x="381" y="11"/>
                    <a:pt x="381" y="10"/>
                  </a:cubicBezTo>
                  <a:cubicBezTo>
                    <a:pt x="381" y="8"/>
                    <a:pt x="382" y="8"/>
                    <a:pt x="384" y="8"/>
                  </a:cubicBezTo>
                  <a:cubicBezTo>
                    <a:pt x="385" y="8"/>
                    <a:pt x="389" y="9"/>
                    <a:pt x="390" y="9"/>
                  </a:cubicBezTo>
                  <a:cubicBezTo>
                    <a:pt x="392" y="9"/>
                    <a:pt x="403" y="8"/>
                    <a:pt x="406" y="8"/>
                  </a:cubicBezTo>
                  <a:cubicBezTo>
                    <a:pt x="420" y="8"/>
                    <a:pt x="421" y="18"/>
                    <a:pt x="421" y="21"/>
                  </a:cubicBezTo>
                  <a:cubicBezTo>
                    <a:pt x="421" y="31"/>
                    <a:pt x="413" y="33"/>
                    <a:pt x="410" y="33"/>
                  </a:cubicBezTo>
                  <a:cubicBezTo>
                    <a:pt x="411" y="34"/>
                    <a:pt x="412" y="34"/>
                    <a:pt x="414" y="38"/>
                  </a:cubicBezTo>
                  <a:cubicBezTo>
                    <a:pt x="422" y="52"/>
                    <a:pt x="422" y="52"/>
                    <a:pt x="422" y="52"/>
                  </a:cubicBezTo>
                  <a:cubicBezTo>
                    <a:pt x="424" y="55"/>
                    <a:pt x="425" y="57"/>
                    <a:pt x="427" y="57"/>
                  </a:cubicBezTo>
                  <a:cubicBezTo>
                    <a:pt x="430" y="58"/>
                    <a:pt x="430" y="58"/>
                    <a:pt x="430" y="59"/>
                  </a:cubicBezTo>
                  <a:cubicBezTo>
                    <a:pt x="430" y="60"/>
                    <a:pt x="430" y="60"/>
                    <a:pt x="429" y="60"/>
                  </a:cubicBezTo>
                  <a:cubicBezTo>
                    <a:pt x="428" y="60"/>
                    <a:pt x="423" y="59"/>
                    <a:pt x="421" y="59"/>
                  </a:cubicBezTo>
                  <a:cubicBezTo>
                    <a:pt x="421" y="59"/>
                    <a:pt x="418" y="60"/>
                    <a:pt x="417" y="60"/>
                  </a:cubicBezTo>
                  <a:cubicBezTo>
                    <a:pt x="416" y="60"/>
                    <a:pt x="415" y="59"/>
                    <a:pt x="414" y="57"/>
                  </a:cubicBezTo>
                  <a:cubicBezTo>
                    <a:pt x="404" y="39"/>
                    <a:pt x="404" y="39"/>
                    <a:pt x="404" y="39"/>
                  </a:cubicBezTo>
                  <a:cubicBezTo>
                    <a:pt x="403" y="35"/>
                    <a:pt x="402" y="35"/>
                    <a:pt x="399" y="35"/>
                  </a:cubicBezTo>
                  <a:cubicBezTo>
                    <a:pt x="397" y="35"/>
                    <a:pt x="397" y="35"/>
                    <a:pt x="397" y="37"/>
                  </a:cubicBezTo>
                  <a:cubicBezTo>
                    <a:pt x="397" y="51"/>
                    <a:pt x="397" y="51"/>
                    <a:pt x="397" y="51"/>
                  </a:cubicBezTo>
                  <a:cubicBezTo>
                    <a:pt x="397" y="55"/>
                    <a:pt x="397" y="57"/>
                    <a:pt x="401" y="57"/>
                  </a:cubicBezTo>
                  <a:cubicBezTo>
                    <a:pt x="403" y="57"/>
                    <a:pt x="404" y="57"/>
                    <a:pt x="404" y="59"/>
                  </a:cubicBezTo>
                  <a:cubicBezTo>
                    <a:pt x="404" y="60"/>
                    <a:pt x="403" y="60"/>
                    <a:pt x="402" y="60"/>
                  </a:cubicBezTo>
                  <a:cubicBezTo>
                    <a:pt x="401" y="60"/>
                    <a:pt x="393" y="59"/>
                    <a:pt x="393" y="59"/>
                  </a:cubicBezTo>
                  <a:cubicBezTo>
                    <a:pt x="391" y="59"/>
                    <a:pt x="385" y="60"/>
                    <a:pt x="383" y="60"/>
                  </a:cubicBezTo>
                  <a:cubicBezTo>
                    <a:pt x="382" y="60"/>
                    <a:pt x="381" y="60"/>
                    <a:pt x="381" y="59"/>
                  </a:cubicBezTo>
                  <a:cubicBezTo>
                    <a:pt x="381" y="57"/>
                    <a:pt x="383" y="57"/>
                    <a:pt x="384" y="57"/>
                  </a:cubicBezTo>
                  <a:cubicBezTo>
                    <a:pt x="388" y="57"/>
                    <a:pt x="388" y="55"/>
                    <a:pt x="388" y="51"/>
                  </a:cubicBezTo>
                  <a:cubicBezTo>
                    <a:pt x="388" y="17"/>
                    <a:pt x="388" y="17"/>
                    <a:pt x="388" y="17"/>
                  </a:cubicBezTo>
                  <a:close/>
                  <a:moveTo>
                    <a:pt x="397" y="30"/>
                  </a:moveTo>
                  <a:cubicBezTo>
                    <a:pt x="397" y="32"/>
                    <a:pt x="397" y="33"/>
                    <a:pt x="401" y="33"/>
                  </a:cubicBezTo>
                  <a:cubicBezTo>
                    <a:pt x="404" y="33"/>
                    <a:pt x="412" y="33"/>
                    <a:pt x="412" y="22"/>
                  </a:cubicBezTo>
                  <a:cubicBezTo>
                    <a:pt x="412" y="19"/>
                    <a:pt x="411" y="11"/>
                    <a:pt x="401" y="11"/>
                  </a:cubicBezTo>
                  <a:cubicBezTo>
                    <a:pt x="397" y="11"/>
                    <a:pt x="397" y="13"/>
                    <a:pt x="397" y="16"/>
                  </a:cubicBezTo>
                  <a:cubicBezTo>
                    <a:pt x="397" y="30"/>
                    <a:pt x="397" y="30"/>
                    <a:pt x="397" y="30"/>
                  </a:cubicBezTo>
                  <a:close/>
                </a:path>
              </a:pathLst>
            </a:custGeom>
            <a:solidFill>
              <a:srgbClr val="FFFFFF"/>
            </a:solidFill>
            <a:ln w="9525">
              <a:noFill/>
              <a:round/>
              <a:headEnd/>
              <a:tailEnd/>
            </a:ln>
          </p:spPr>
          <p:txBody>
            <a:bodyPr/>
            <a:lstStyle/>
            <a:p>
              <a:pPr algn="ctr" eaLnBrk="0" hangingPunct="0">
                <a:defRPr/>
              </a:pPr>
              <a:endParaRPr lang="en-US" sz="2000" dirty="0">
                <a:solidFill>
                  <a:srgbClr val="000000"/>
                </a:solidFill>
              </a:endParaRPr>
            </a:p>
          </p:txBody>
        </p:sp>
        <p:sp>
          <p:nvSpPr>
            <p:cNvPr id="6" name="Freeform 12"/>
            <p:cNvSpPr>
              <a:spLocks noEditPoints="1"/>
            </p:cNvSpPr>
            <p:nvPr/>
          </p:nvSpPr>
          <p:spPr bwMode="gray">
            <a:xfrm>
              <a:off x="3378" y="2097"/>
              <a:ext cx="32" cy="32"/>
            </a:xfrm>
            <a:custGeom>
              <a:avLst/>
              <a:gdLst/>
              <a:ahLst/>
              <a:cxnLst>
                <a:cxn ang="0">
                  <a:pos x="2" y="7"/>
                </a:cxn>
                <a:cxn ang="0">
                  <a:pos x="7" y="1"/>
                </a:cxn>
                <a:cxn ang="0">
                  <a:pos x="13" y="7"/>
                </a:cxn>
                <a:cxn ang="0">
                  <a:pos x="7" y="13"/>
                </a:cxn>
                <a:cxn ang="0">
                  <a:pos x="2" y="7"/>
                </a:cxn>
                <a:cxn ang="0">
                  <a:pos x="7" y="14"/>
                </a:cxn>
                <a:cxn ang="0">
                  <a:pos x="14" y="7"/>
                </a:cxn>
                <a:cxn ang="0">
                  <a:pos x="7" y="0"/>
                </a:cxn>
                <a:cxn ang="0">
                  <a:pos x="0" y="7"/>
                </a:cxn>
                <a:cxn ang="0">
                  <a:pos x="7" y="14"/>
                </a:cxn>
                <a:cxn ang="0">
                  <a:pos x="6" y="8"/>
                </a:cxn>
                <a:cxn ang="0">
                  <a:pos x="7" y="8"/>
                </a:cxn>
                <a:cxn ang="0">
                  <a:pos x="9" y="11"/>
                </a:cxn>
                <a:cxn ang="0">
                  <a:pos x="11" y="11"/>
                </a:cxn>
                <a:cxn ang="0">
                  <a:pos x="8" y="8"/>
                </a:cxn>
                <a:cxn ang="0">
                  <a:pos x="10" y="6"/>
                </a:cxn>
                <a:cxn ang="0">
                  <a:pos x="8" y="3"/>
                </a:cxn>
                <a:cxn ang="0">
                  <a:pos x="4" y="3"/>
                </a:cxn>
                <a:cxn ang="0">
                  <a:pos x="4" y="11"/>
                </a:cxn>
                <a:cxn ang="0">
                  <a:pos x="6" y="11"/>
                </a:cxn>
                <a:cxn ang="0">
                  <a:pos x="6" y="8"/>
                </a:cxn>
                <a:cxn ang="0">
                  <a:pos x="6" y="7"/>
                </a:cxn>
                <a:cxn ang="0">
                  <a:pos x="6" y="4"/>
                </a:cxn>
                <a:cxn ang="0">
                  <a:pos x="7" y="4"/>
                </a:cxn>
                <a:cxn ang="0">
                  <a:pos x="9" y="5"/>
                </a:cxn>
                <a:cxn ang="0">
                  <a:pos x="7" y="7"/>
                </a:cxn>
                <a:cxn ang="0">
                  <a:pos x="6" y="7"/>
                </a:cxn>
              </a:cxnLst>
              <a:rect l="0" t="0" r="r" b="b"/>
              <a:pathLst>
                <a:path w="14" h="14">
                  <a:moveTo>
                    <a:pt x="2" y="7"/>
                  </a:moveTo>
                  <a:cubicBezTo>
                    <a:pt x="2" y="4"/>
                    <a:pt x="4" y="1"/>
                    <a:pt x="7" y="1"/>
                  </a:cubicBezTo>
                  <a:cubicBezTo>
                    <a:pt x="10" y="1"/>
                    <a:pt x="13" y="4"/>
                    <a:pt x="13" y="7"/>
                  </a:cubicBezTo>
                  <a:cubicBezTo>
                    <a:pt x="13" y="11"/>
                    <a:pt x="10" y="13"/>
                    <a:pt x="7" y="13"/>
                  </a:cubicBezTo>
                  <a:cubicBezTo>
                    <a:pt x="4" y="13"/>
                    <a:pt x="2" y="11"/>
                    <a:pt x="2" y="7"/>
                  </a:cubicBezTo>
                  <a:close/>
                  <a:moveTo>
                    <a:pt x="7" y="14"/>
                  </a:moveTo>
                  <a:cubicBezTo>
                    <a:pt x="11" y="14"/>
                    <a:pt x="14" y="11"/>
                    <a:pt x="14" y="7"/>
                  </a:cubicBezTo>
                  <a:cubicBezTo>
                    <a:pt x="14" y="3"/>
                    <a:pt x="11" y="0"/>
                    <a:pt x="7" y="0"/>
                  </a:cubicBezTo>
                  <a:cubicBezTo>
                    <a:pt x="3" y="0"/>
                    <a:pt x="0" y="3"/>
                    <a:pt x="0" y="7"/>
                  </a:cubicBezTo>
                  <a:cubicBezTo>
                    <a:pt x="0" y="11"/>
                    <a:pt x="3" y="14"/>
                    <a:pt x="7" y="14"/>
                  </a:cubicBezTo>
                  <a:close/>
                  <a:moveTo>
                    <a:pt x="6" y="8"/>
                  </a:moveTo>
                  <a:cubicBezTo>
                    <a:pt x="7" y="8"/>
                    <a:pt x="7" y="8"/>
                    <a:pt x="7" y="8"/>
                  </a:cubicBezTo>
                  <a:cubicBezTo>
                    <a:pt x="9" y="11"/>
                    <a:pt x="9" y="11"/>
                    <a:pt x="9" y="11"/>
                  </a:cubicBezTo>
                  <a:cubicBezTo>
                    <a:pt x="11" y="11"/>
                    <a:pt x="11" y="11"/>
                    <a:pt x="11" y="11"/>
                  </a:cubicBezTo>
                  <a:cubicBezTo>
                    <a:pt x="8" y="8"/>
                    <a:pt x="8" y="8"/>
                    <a:pt x="8" y="8"/>
                  </a:cubicBezTo>
                  <a:cubicBezTo>
                    <a:pt x="9" y="8"/>
                    <a:pt x="10" y="7"/>
                    <a:pt x="10" y="6"/>
                  </a:cubicBezTo>
                  <a:cubicBezTo>
                    <a:pt x="10" y="4"/>
                    <a:pt x="9" y="3"/>
                    <a:pt x="8" y="3"/>
                  </a:cubicBezTo>
                  <a:cubicBezTo>
                    <a:pt x="4" y="3"/>
                    <a:pt x="4" y="3"/>
                    <a:pt x="4" y="3"/>
                  </a:cubicBezTo>
                  <a:cubicBezTo>
                    <a:pt x="4" y="11"/>
                    <a:pt x="4" y="11"/>
                    <a:pt x="4" y="11"/>
                  </a:cubicBezTo>
                  <a:cubicBezTo>
                    <a:pt x="6" y="11"/>
                    <a:pt x="6" y="11"/>
                    <a:pt x="6" y="11"/>
                  </a:cubicBezTo>
                  <a:cubicBezTo>
                    <a:pt x="6" y="8"/>
                    <a:pt x="6" y="8"/>
                    <a:pt x="6" y="8"/>
                  </a:cubicBezTo>
                  <a:close/>
                  <a:moveTo>
                    <a:pt x="6" y="7"/>
                  </a:moveTo>
                  <a:cubicBezTo>
                    <a:pt x="6" y="4"/>
                    <a:pt x="6" y="4"/>
                    <a:pt x="6" y="4"/>
                  </a:cubicBezTo>
                  <a:cubicBezTo>
                    <a:pt x="7" y="4"/>
                    <a:pt x="7" y="4"/>
                    <a:pt x="7" y="4"/>
                  </a:cubicBezTo>
                  <a:cubicBezTo>
                    <a:pt x="8" y="4"/>
                    <a:pt x="9" y="4"/>
                    <a:pt x="9" y="5"/>
                  </a:cubicBezTo>
                  <a:cubicBezTo>
                    <a:pt x="9" y="7"/>
                    <a:pt x="8" y="7"/>
                    <a:pt x="7" y="7"/>
                  </a:cubicBezTo>
                  <a:cubicBezTo>
                    <a:pt x="6" y="7"/>
                    <a:pt x="6" y="7"/>
                    <a:pt x="6" y="7"/>
                  </a:cubicBezTo>
                  <a:close/>
                </a:path>
              </a:pathLst>
            </a:custGeom>
            <a:solidFill>
              <a:srgbClr val="FFFFFF"/>
            </a:solidFill>
            <a:ln w="9525">
              <a:noFill/>
              <a:round/>
              <a:headEnd/>
              <a:tailEnd/>
            </a:ln>
          </p:spPr>
          <p:txBody>
            <a:bodyPr/>
            <a:lstStyle/>
            <a:p>
              <a:pPr algn="ctr" eaLnBrk="0" hangingPunct="0">
                <a:defRPr/>
              </a:pPr>
              <a:endParaRPr lang="en-US" sz="2000" dirty="0">
                <a:solidFill>
                  <a:srgbClr val="000000"/>
                </a:solidFill>
              </a:endParaRPr>
            </a:p>
          </p:txBody>
        </p:sp>
      </p:grpSp>
      <p:pic>
        <p:nvPicPr>
          <p:cNvPr id="7" name="Picture 31" descr="gradient_stretched_blue_TOP.jpg"/>
          <p:cNvPicPr>
            <a:picLocks noChangeAspect="1"/>
          </p:cNvPicPr>
          <p:nvPr/>
        </p:nvPicPr>
        <p:blipFill>
          <a:blip r:embed="rId2" cstate="email"/>
          <a:srcRect/>
          <a:stretch>
            <a:fillRect/>
          </a:stretch>
        </p:blipFill>
        <p:spPr bwMode="auto">
          <a:xfrm>
            <a:off x="0" y="0"/>
            <a:ext cx="306388" cy="6858000"/>
          </a:xfrm>
          <a:prstGeom prst="rect">
            <a:avLst/>
          </a:prstGeom>
          <a:noFill/>
          <a:ln w="9525">
            <a:noFill/>
            <a:miter lim="800000"/>
            <a:headEnd/>
            <a:tailEnd/>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231900"/>
            <a:ext cx="4013200" cy="4894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3600" y="1231900"/>
            <a:ext cx="4013200" cy="4894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vider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FA09B96F-2139-4349-9839-1C2EC6D5446C}" type="slidenum">
              <a:rPr lang="en-US" sz="800">
                <a:cs typeface="Arial" pitchFamily="34" charset="0"/>
              </a:rPr>
              <a:pPr fontAlgn="auto">
                <a:spcBef>
                  <a:spcPts val="0"/>
                </a:spcBef>
                <a:spcAft>
                  <a:spcPts val="0"/>
                </a:spcAft>
                <a:defRPr/>
              </a:pPr>
              <a:t>‹#›</a:t>
            </a:fld>
            <a:endParaRPr lang="en-US" sz="800" dirty="0">
              <a:cs typeface="Arial" pitchFamily="34" charset="0"/>
            </a:endParaRPr>
          </a:p>
        </p:txBody>
      </p:sp>
      <p:sp>
        <p:nvSpPr>
          <p:cNvPr id="8" name="Title 1"/>
          <p:cNvSpPr>
            <a:spLocks noGrp="1"/>
          </p:cNvSpPr>
          <p:nvPr>
            <p:ph type="ctrTitle"/>
          </p:nvPr>
        </p:nvSpPr>
        <p:spPr>
          <a:xfrm>
            <a:off x="990600" y="2743200"/>
            <a:ext cx="7772400" cy="1295400"/>
          </a:xfrm>
          <a:prstGeom prst="rect">
            <a:avLst/>
          </a:prstGeom>
        </p:spPr>
        <p:txBody>
          <a:bodyPr/>
          <a:lstStyle>
            <a:lvl1pPr algn="l">
              <a:defRPr sz="4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990600" y="4038600"/>
            <a:ext cx="6400800" cy="990600"/>
          </a:xfrm>
          <a:prstGeom prst="rect">
            <a:avLst/>
          </a:prstGeom>
        </p:spPr>
        <p:txBody>
          <a:bodyPr/>
          <a:lstStyle>
            <a:lvl1pPr marL="0" indent="0" algn="l">
              <a:buNone/>
              <a:defRPr sz="25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381000"/>
            <a:ext cx="206375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81000"/>
            <a:ext cx="603885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381000"/>
            <a:ext cx="8229600" cy="4111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8000" y="1231900"/>
            <a:ext cx="8178800" cy="4894263"/>
          </a:xfrm>
        </p:spPr>
        <p:txBody>
          <a:bodyPr/>
          <a:lstStyle/>
          <a:p>
            <a:pPr lvl="0"/>
            <a:r>
              <a:rPr lang="en-US" noProof="0" dirty="0" smtClean="0"/>
              <a:t>Click icon to add table</a:t>
            </a:r>
            <a:endParaRPr lang="en-US" noProof="0"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1800" y="381000"/>
            <a:ext cx="8229600" cy="4111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508000" y="1231900"/>
            <a:ext cx="8178800" cy="4894263"/>
          </a:xfrm>
        </p:spPr>
        <p:txBody>
          <a:bodyPr/>
          <a:lstStyle/>
          <a:p>
            <a:pPr lvl="0"/>
            <a:endParaRPr lang="en-US" noProof="0" dirty="0" smtClean="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a:defRPr/>
            </a:pPr>
            <a:fld id="{5DDBDD5A-24AE-4BF2-8EBC-707A7448ABE1}" type="slidenum">
              <a:rPr lang="en-US" sz="800">
                <a:solidFill>
                  <a:prstClr val="black"/>
                </a:solidFill>
                <a:cs typeface="Arial" pitchFamily="34" charset="0"/>
              </a:rPr>
              <a:pPr>
                <a:defRPr/>
              </a:pPr>
              <a:t>‹#›</a:t>
            </a:fld>
            <a:endParaRPr lang="en-US" sz="800">
              <a:solidFill>
                <a:prstClr val="black"/>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0789" y="231775"/>
            <a:ext cx="7093088" cy="525463"/>
          </a:xfrm>
          <a:prstGeom prst="rect">
            <a:avLst/>
          </a:prstGeom>
        </p:spPr>
        <p:txBody>
          <a:bodyPr/>
          <a:lstStyle>
            <a:lvl1pPr algn="l">
              <a:defRPr sz="2700" b="1"/>
            </a:lvl1pPr>
          </a:lstStyle>
          <a:p>
            <a:r>
              <a:rPr lang="en-US" smtClean="0"/>
              <a:t>Click to edit Master title style</a:t>
            </a:r>
            <a:endParaRPr lang="en-US" dirty="0"/>
          </a:p>
        </p:txBody>
      </p:sp>
      <p:sp>
        <p:nvSpPr>
          <p:cNvPr id="3" name="Content Placeholder 2"/>
          <p:cNvSpPr>
            <a:spLocks noGrp="1"/>
          </p:cNvSpPr>
          <p:nvPr>
            <p:ph idx="1"/>
          </p:nvPr>
        </p:nvSpPr>
        <p:spPr>
          <a:xfrm>
            <a:off x="457200" y="1089025"/>
            <a:ext cx="8229600" cy="50371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179388" y="6475413"/>
            <a:ext cx="1266825" cy="217487"/>
          </a:xfrm>
          <a:prstGeom prst="rect">
            <a:avLst/>
          </a:prstGeom>
        </p:spPr>
        <p:txBody>
          <a:bodyPr vert="horz" wrap="square" lIns="91440" tIns="45720" rIns="91440" bIns="45720" numCol="1" anchor="t" anchorCtr="0" compatLnSpc="1">
            <a:prstTxWarp prst="textNoShape">
              <a:avLst/>
            </a:prstTxWarp>
          </a:bodyPr>
          <a:lstStyle>
            <a:lvl1pPr>
              <a:defRPr sz="1000">
                <a:solidFill>
                  <a:prstClr val="black"/>
                </a:solidFill>
              </a:defRPr>
            </a:lvl1pPr>
          </a:lstStyle>
          <a:p>
            <a:pPr>
              <a:defRPr/>
            </a:pPr>
            <a:fld id="{96F27E7D-DEF4-41D6-BB8C-9FFED0F3D9B2}" type="datetime1">
              <a:rPr lang="en-US"/>
              <a:pPr>
                <a:defRPr/>
              </a:pPr>
              <a:t>9/14/10</a:t>
            </a:fld>
            <a:endParaRPr lang="en-US"/>
          </a:p>
        </p:txBody>
      </p:sp>
      <p:sp>
        <p:nvSpPr>
          <p:cNvPr id="5" name="Rectangle 7"/>
          <p:cNvSpPr>
            <a:spLocks noGrp="1" noChangeArrowheads="1"/>
          </p:cNvSpPr>
          <p:nvPr>
            <p:ph type="sldNum" sz="quarter" idx="11"/>
          </p:nvPr>
        </p:nvSpPr>
        <p:spPr>
          <a:xfrm>
            <a:off x="1092200" y="6472238"/>
            <a:ext cx="407988" cy="242887"/>
          </a:xfrm>
          <a:prstGeom prst="rect">
            <a:avLst/>
          </a:prstGeom>
        </p:spPr>
        <p:txBody>
          <a:bodyPr vert="horz" wrap="square" lIns="91440" tIns="45720" rIns="91440" bIns="45720" numCol="1" anchor="t" anchorCtr="0" compatLnSpc="1">
            <a:prstTxWarp prst="textNoShape">
              <a:avLst/>
            </a:prstTxWarp>
          </a:bodyPr>
          <a:lstStyle>
            <a:lvl1pPr>
              <a:defRPr sz="1000">
                <a:solidFill>
                  <a:prstClr val="black"/>
                </a:solidFill>
              </a:defRPr>
            </a:lvl1pPr>
          </a:lstStyle>
          <a:p>
            <a:pPr>
              <a:defRPr/>
            </a:pPr>
            <a:fld id="{42F4B86F-670B-4602-A1EE-F3DCB03AEB15}"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46888" y="6605588"/>
            <a:ext cx="1266825" cy="217487"/>
          </a:xfrm>
          <a:prstGeom prst="rect">
            <a:avLst/>
          </a:prstGeom>
        </p:spPr>
        <p:txBody>
          <a:bodyPr/>
          <a:lstStyle>
            <a:lvl1pPr>
              <a:defRPr/>
            </a:lvl1pPr>
          </a:lstStyle>
          <a:p>
            <a:pPr>
              <a:defRPr/>
            </a:pPr>
            <a:fld id="{3F9DFCE0-99B3-48E4-B7B8-C64F903D5CAF}" type="datetime1">
              <a:rPr lang="en-US"/>
              <a:pPr>
                <a:defRPr/>
              </a:pPr>
              <a:t>9/14/10</a:t>
            </a:fld>
            <a:endParaRPr lang="en-US"/>
          </a:p>
        </p:txBody>
      </p:sp>
      <p:sp>
        <p:nvSpPr>
          <p:cNvPr id="3" name="Rectangle 7"/>
          <p:cNvSpPr>
            <a:spLocks noGrp="1" noChangeArrowheads="1"/>
          </p:cNvSpPr>
          <p:nvPr>
            <p:ph type="sldNum" sz="quarter" idx="11"/>
          </p:nvPr>
        </p:nvSpPr>
        <p:spPr>
          <a:xfrm>
            <a:off x="8181975" y="6592888"/>
            <a:ext cx="638175" cy="217487"/>
          </a:xfrm>
          <a:prstGeom prst="rect">
            <a:avLst/>
          </a:prstGeom>
        </p:spPr>
        <p:txBody>
          <a:bodyPr/>
          <a:lstStyle>
            <a:lvl1pPr>
              <a:defRPr/>
            </a:lvl1pPr>
          </a:lstStyle>
          <a:p>
            <a:pPr>
              <a:defRPr/>
            </a:pPr>
            <a:fld id="{8D2FC70C-4FB8-4E1E-8D46-2F9BF718D9B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0231C17-7675-4BDC-8591-E1CBF00B776C}" type="datetimeFigureOut">
              <a:rPr lang="en-US"/>
              <a:pPr>
                <a:defRPr/>
              </a:pPr>
              <a:t>9/14/10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6C0902-AFDE-4331-BD63-515262843851}"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vider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a:defRPr/>
            </a:pPr>
            <a:fld id="{BE25F371-E9F0-4DD4-9A06-FCEE86F3B35E}" type="slidenum">
              <a:rPr lang="en-US" sz="800">
                <a:solidFill>
                  <a:prstClr val="black"/>
                </a:solidFill>
                <a:cs typeface="Arial" pitchFamily="34" charset="0"/>
              </a:rPr>
              <a:pPr>
                <a:defRPr/>
              </a:pPr>
              <a:t>‹#›</a:t>
            </a:fld>
            <a:endParaRPr lang="en-US" sz="800">
              <a:solidFill>
                <a:prstClr val="black"/>
              </a:solidFill>
              <a:cs typeface="Arial" pitchFamily="34" charset="0"/>
            </a:endParaRPr>
          </a:p>
        </p:txBody>
      </p:sp>
      <p:sp>
        <p:nvSpPr>
          <p:cNvPr id="8" name="Title 1"/>
          <p:cNvSpPr>
            <a:spLocks noGrp="1"/>
          </p:cNvSpPr>
          <p:nvPr>
            <p:ph type="ctrTitle"/>
          </p:nvPr>
        </p:nvSpPr>
        <p:spPr>
          <a:xfrm>
            <a:off x="990600" y="2743200"/>
            <a:ext cx="7772400" cy="1295400"/>
          </a:xfrm>
          <a:prstGeom prst="rect">
            <a:avLst/>
          </a:prstGeom>
        </p:spPr>
        <p:txBody>
          <a:bodyPr/>
          <a:lstStyle>
            <a:lvl1pPr algn="l">
              <a:defRPr sz="4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990600" y="4038600"/>
            <a:ext cx="6400800" cy="990600"/>
          </a:xfrm>
          <a:prstGeom prst="rect">
            <a:avLst/>
          </a:prstGeom>
        </p:spPr>
        <p:txBody>
          <a:bodyPr/>
          <a:lstStyle>
            <a:lvl1pPr marL="0" indent="0" algn="l">
              <a:buNone/>
              <a:defRPr sz="25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vider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a:defRPr/>
            </a:pPr>
            <a:fld id="{855F4C7B-D89A-4538-BB61-1E1A6E3FC05A}" type="slidenum">
              <a:rPr lang="en-US" sz="800">
                <a:solidFill>
                  <a:prstClr val="black"/>
                </a:solidFill>
                <a:cs typeface="Arial" pitchFamily="34" charset="0"/>
              </a:rPr>
              <a:pPr>
                <a:defRPr/>
              </a:pPr>
              <a:t>‹#›</a:t>
            </a:fld>
            <a:endParaRPr lang="en-US" sz="800">
              <a:solidFill>
                <a:prstClr val="black"/>
              </a:solidFill>
              <a:cs typeface="Arial" pitchFamily="34" charset="0"/>
            </a:endParaRPr>
          </a:p>
        </p:txBody>
      </p:sp>
      <p:sp>
        <p:nvSpPr>
          <p:cNvPr id="8" name="Title 1"/>
          <p:cNvSpPr>
            <a:spLocks noGrp="1"/>
          </p:cNvSpPr>
          <p:nvPr>
            <p:ph type="ctrTitle"/>
          </p:nvPr>
        </p:nvSpPr>
        <p:spPr>
          <a:xfrm>
            <a:off x="990600" y="2743200"/>
            <a:ext cx="7772400" cy="1295400"/>
          </a:xfrm>
          <a:prstGeom prst="rect">
            <a:avLst/>
          </a:prstGeom>
        </p:spPr>
        <p:txBody>
          <a:bodyPr/>
          <a:lstStyle>
            <a:lvl1pPr algn="l">
              <a:defRPr sz="4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990600" y="4038600"/>
            <a:ext cx="6400800" cy="990600"/>
          </a:xfrm>
          <a:prstGeom prst="rect">
            <a:avLst/>
          </a:prstGeom>
        </p:spPr>
        <p:txBody>
          <a:bodyPr/>
          <a:lstStyle>
            <a:lvl1pPr marL="0" indent="0" algn="l">
              <a:buNone/>
              <a:defRPr sz="25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7A06DF89-A7C9-45ED-923D-3C3117619039}"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3608EDC8-CF3A-43B4-876C-FE8F43AF3593}"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7" name="Title 6"/>
          <p:cNvSpPr>
            <a:spLocks noGrp="1"/>
          </p:cNvSpPr>
          <p:nvPr>
            <p:ph type="title"/>
          </p:nvPr>
        </p:nvSpPr>
        <p:spPr>
          <a:xfrm>
            <a:off x="685800" y="228600"/>
            <a:ext cx="6858000" cy="533400"/>
          </a:xfrm>
          <a:prstGeom prst="rect">
            <a:avLst/>
          </a:prstGeom>
        </p:spPr>
        <p:txBody>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6"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16B47600-5699-4B3A-BD5E-81A9C44AB4E6}"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0789" y="231775"/>
            <a:ext cx="7093088" cy="525463"/>
          </a:xfrm>
          <a:prstGeom prst="rect">
            <a:avLst/>
          </a:prstGeom>
        </p:spPr>
        <p:txBody>
          <a:bodyPr/>
          <a:lstStyle>
            <a:lvl1pPr algn="l">
              <a:defRPr sz="2700" b="1"/>
            </a:lvl1pPr>
          </a:lstStyle>
          <a:p>
            <a:r>
              <a:rPr lang="en-US" smtClean="0"/>
              <a:t>Click to edit Master title style</a:t>
            </a:r>
            <a:endParaRPr lang="en-US" dirty="0"/>
          </a:p>
        </p:txBody>
      </p:sp>
      <p:sp>
        <p:nvSpPr>
          <p:cNvPr id="3" name="Content Placeholder 2"/>
          <p:cNvSpPr>
            <a:spLocks noGrp="1"/>
          </p:cNvSpPr>
          <p:nvPr>
            <p:ph idx="1"/>
          </p:nvPr>
        </p:nvSpPr>
        <p:spPr>
          <a:xfrm>
            <a:off x="457200" y="1089025"/>
            <a:ext cx="8229600" cy="50371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179388" y="6475413"/>
            <a:ext cx="1266825" cy="217487"/>
          </a:xfrm>
          <a:prstGeom prst="rect">
            <a:avLst/>
          </a:prstGeom>
        </p:spPr>
        <p:txBody>
          <a:bodyPr/>
          <a:lstStyle>
            <a:lvl1pPr fontAlgn="auto">
              <a:spcBef>
                <a:spcPts val="0"/>
              </a:spcBef>
              <a:spcAft>
                <a:spcPts val="0"/>
              </a:spcAft>
              <a:defRPr sz="1050">
                <a:solidFill>
                  <a:prstClr val="black"/>
                </a:solidFill>
                <a:latin typeface="+mn-lt"/>
                <a:cs typeface="+mn-cs"/>
              </a:defRPr>
            </a:lvl1pPr>
          </a:lstStyle>
          <a:p>
            <a:pPr>
              <a:defRPr/>
            </a:pPr>
            <a:fld id="{5E4E9B8E-89E7-483A-8F2A-9FD28843D408}" type="datetime1">
              <a:rPr lang="en-US"/>
              <a:pPr>
                <a:defRPr/>
              </a:pPr>
              <a:t>9/14/10</a:t>
            </a:fld>
            <a:endParaRPr lang="en-US" dirty="0"/>
          </a:p>
        </p:txBody>
      </p:sp>
      <p:sp>
        <p:nvSpPr>
          <p:cNvPr id="5" name="Rectangle 7"/>
          <p:cNvSpPr>
            <a:spLocks noGrp="1" noChangeArrowheads="1"/>
          </p:cNvSpPr>
          <p:nvPr>
            <p:ph type="sldNum" sz="quarter" idx="11"/>
          </p:nvPr>
        </p:nvSpPr>
        <p:spPr>
          <a:xfrm>
            <a:off x="1092200" y="6472238"/>
            <a:ext cx="407988" cy="242887"/>
          </a:xfrm>
          <a:prstGeom prst="rect">
            <a:avLst/>
          </a:prstGeom>
        </p:spPr>
        <p:txBody>
          <a:bodyPr/>
          <a:lstStyle>
            <a:lvl1pPr fontAlgn="auto">
              <a:spcBef>
                <a:spcPts val="0"/>
              </a:spcBef>
              <a:spcAft>
                <a:spcPts val="0"/>
              </a:spcAft>
              <a:defRPr sz="1050">
                <a:solidFill>
                  <a:prstClr val="black"/>
                </a:solidFill>
                <a:latin typeface="+mn-lt"/>
                <a:cs typeface="+mn-cs"/>
              </a:defRPr>
            </a:lvl1pPr>
          </a:lstStyle>
          <a:p>
            <a:pPr>
              <a:defRPr/>
            </a:pPr>
            <a:fld id="{A509035A-5C3C-433F-95AF-538BACFEA0C7}"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Title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EF44E451-5080-4957-A1F8-2AF264AB97CC}"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7" name="Title 6"/>
          <p:cNvSpPr>
            <a:spLocks noGrp="1"/>
          </p:cNvSpPr>
          <p:nvPr>
            <p:ph type="title"/>
          </p:nvPr>
        </p:nvSpPr>
        <p:spPr>
          <a:xfrm>
            <a:off x="685800" y="228600"/>
            <a:ext cx="6858000" cy="533400"/>
          </a:xfrm>
          <a:prstGeom prst="rect">
            <a:avLst/>
          </a:prstGeom>
        </p:spPr>
        <p:txBody>
          <a:bodyPr/>
          <a:lstStyle>
            <a:lvl1pPr algn="l">
              <a:defRPr sz="2800" b="1">
                <a:latin typeface="Arial" pitchFamily="34" charset="0"/>
                <a:cs typeface="Arial" pitchFamily="34" charset="0"/>
              </a:defRPr>
            </a:lvl1pPr>
          </a:lstStyle>
          <a:p>
            <a:r>
              <a:rPr lang="en-US" dirty="0" smtClean="0"/>
              <a:t>Click to edit Master title style</a:t>
            </a:r>
            <a:endParaRPr lang="en-US" dirty="0"/>
          </a:p>
        </p:txBody>
      </p:sp>
      <p:sp>
        <p:nvSpPr>
          <p:cNvPr id="6"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Custom Layout">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pPr fontAlgn="auto">
              <a:spcBef>
                <a:spcPts val="0"/>
              </a:spcBef>
              <a:spcAft>
                <a:spcPts val="0"/>
              </a:spcAft>
              <a:defRPr/>
            </a:pPr>
            <a:fld id="{2F4CFDDC-C85D-4136-8EF7-DF2C5CDA3206}" type="slidenum">
              <a:rPr lang="en-US" sz="800">
                <a:solidFill>
                  <a:prstClr val="black"/>
                </a:solidFill>
                <a:cs typeface="Arial" pitchFamily="34" charset="0"/>
              </a:rPr>
              <a:pPr fontAlgn="auto">
                <a:spcBef>
                  <a:spcPts val="0"/>
                </a:spcBef>
                <a:spcAft>
                  <a:spcPts val="0"/>
                </a:spcAft>
                <a:defRPr/>
              </a:pPr>
              <a:t>‹#›</a:t>
            </a:fld>
            <a:endParaRPr lang="en-US" sz="800" dirty="0">
              <a:solidFill>
                <a:prstClr val="black"/>
              </a:solidFill>
              <a:cs typeface="Arial" pitchFamily="34" charset="0"/>
            </a:endParaRPr>
          </a:p>
        </p:txBody>
      </p:sp>
      <p:sp>
        <p:nvSpPr>
          <p:cNvPr id="3" name="Title 6"/>
          <p:cNvSpPr>
            <a:spLocks noGrp="1"/>
          </p:cNvSpPr>
          <p:nvPr>
            <p:ph type="title"/>
          </p:nvPr>
        </p:nvSpPr>
        <p:spPr>
          <a:xfrm>
            <a:off x="685800" y="228600"/>
            <a:ext cx="6858000" cy="533400"/>
          </a:xfrm>
          <a:prstGeom prst="rect">
            <a:avLst/>
          </a:prstGeom>
        </p:spPr>
        <p:txBody>
          <a:bodyPr/>
          <a:lstStyle>
            <a:lvl1pPr algn="l">
              <a:defRPr sz="2800" b="1"/>
            </a:lvl1pPr>
          </a:lstStyle>
          <a:p>
            <a:r>
              <a:rPr lang="en-US" smtClean="0"/>
              <a:t>Click to edit Master title style</a:t>
            </a:r>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6846888" y="6554788"/>
            <a:ext cx="1266825" cy="217487"/>
          </a:xfrm>
          <a:prstGeom prst="rect">
            <a:avLst/>
          </a:prstGeom>
        </p:spPr>
        <p:txBody>
          <a:bodyPr/>
          <a:lstStyle>
            <a:lvl1pPr>
              <a:defRPr>
                <a:solidFill>
                  <a:prstClr val="black"/>
                </a:solidFill>
              </a:defRPr>
            </a:lvl1pPr>
          </a:lstStyle>
          <a:p>
            <a:pPr>
              <a:defRPr/>
            </a:pPr>
            <a:endParaRPr lang="en-US"/>
          </a:p>
        </p:txBody>
      </p:sp>
      <p:sp>
        <p:nvSpPr>
          <p:cNvPr id="3" name="Rectangle 6"/>
          <p:cNvSpPr>
            <a:spLocks noGrp="1" noChangeArrowheads="1"/>
          </p:cNvSpPr>
          <p:nvPr>
            <p:ph type="sldNum" sz="quarter" idx="11"/>
          </p:nvPr>
        </p:nvSpPr>
        <p:spPr>
          <a:xfrm>
            <a:off x="8181975" y="6542088"/>
            <a:ext cx="638175" cy="217487"/>
          </a:xfrm>
          <a:prstGeom prst="rect">
            <a:avLst/>
          </a:prstGeom>
        </p:spPr>
        <p:txBody>
          <a:bodyPr/>
          <a:lstStyle>
            <a:lvl1pPr>
              <a:defRPr>
                <a:solidFill>
                  <a:prstClr val="black"/>
                </a:solidFill>
              </a:defRPr>
            </a:lvl1pPr>
          </a:lstStyle>
          <a:p>
            <a:pPr>
              <a:defRPr/>
            </a:pPr>
            <a:fld id="{795DFFCD-D9ED-4DE6-8CBB-1E60BF2812C9}"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ntent Slide">
    <p:spTree>
      <p:nvGrpSpPr>
        <p:cNvPr id="1" name=""/>
        <p:cNvGrpSpPr/>
        <p:nvPr/>
      </p:nvGrpSpPr>
      <p:grpSpPr>
        <a:xfrm>
          <a:off x="0" y="0"/>
          <a:ext cx="0" cy="0"/>
          <a:chOff x="0" y="0"/>
          <a:chExt cx="0" cy="0"/>
        </a:xfrm>
      </p:grpSpPr>
      <p:sp>
        <p:nvSpPr>
          <p:cNvPr id="4" name="TextBox 3"/>
          <p:cNvSpPr txBox="1"/>
          <p:nvPr userDrawn="1"/>
        </p:nvSpPr>
        <p:spPr>
          <a:xfrm>
            <a:off x="152400" y="6553200"/>
            <a:ext cx="381000" cy="215900"/>
          </a:xfrm>
          <a:prstGeom prst="rect">
            <a:avLst/>
          </a:prstGeom>
          <a:noFill/>
        </p:spPr>
        <p:txBody>
          <a:bodyPr>
            <a:spAutoFit/>
          </a:bodyPr>
          <a:lstStyle/>
          <a:p>
            <a:fld id="{AAB51B2D-A0BC-4A96-90BA-7ABCE64976F0}" type="slidenum">
              <a:rPr lang="en-US" sz="800">
                <a:solidFill>
                  <a:srgbClr val="000000"/>
                </a:solidFill>
                <a:cs typeface="Arial" pitchFamily="34" charset="0"/>
              </a:rPr>
              <a:pPr/>
              <a:t>‹#›</a:t>
            </a:fld>
            <a:endParaRPr lang="en-US" sz="800">
              <a:solidFill>
                <a:srgbClr val="000000"/>
              </a:solidFill>
              <a:cs typeface="Arial" pitchFamily="34" charset="0"/>
            </a:endParaRPr>
          </a:p>
        </p:txBody>
      </p:sp>
      <p:sp>
        <p:nvSpPr>
          <p:cNvPr id="3" name="Text Placeholder 2"/>
          <p:cNvSpPr>
            <a:spLocks noGrp="1"/>
          </p:cNvSpPr>
          <p:nvPr>
            <p:ph type="body" sz="quarter" idx="10"/>
          </p:nvPr>
        </p:nvSpPr>
        <p:spPr>
          <a:xfrm>
            <a:off x="685800" y="1200168"/>
            <a:ext cx="7848600" cy="5086352"/>
          </a:xfrm>
          <a:prstGeom prst="rect">
            <a:avLst/>
          </a:prstGeom>
        </p:spPr>
        <p:txBody>
          <a:bodyPr/>
          <a:lstStyle>
            <a:lvl1pPr>
              <a:buNone/>
              <a:defRPr sz="2500" b="1">
                <a:latin typeface="Arial" pitchFamily="34" charset="0"/>
                <a:cs typeface="Arial" pitchFamily="34" charset="0"/>
              </a:defRPr>
            </a:lvl1pPr>
            <a:lvl2pPr>
              <a:buClr>
                <a:srgbClr val="73C167"/>
              </a:buClr>
              <a:buFont typeface="Arial" pitchFamily="34" charset="0"/>
              <a:buChar char="•"/>
              <a:defRPr sz="2300">
                <a:latin typeface="Arial" pitchFamily="34" charset="0"/>
                <a:cs typeface="Arial" pitchFamily="34" charset="0"/>
              </a:defRPr>
            </a:lvl2pPr>
            <a:lvl3pPr>
              <a:buClr>
                <a:srgbClr val="73C167"/>
              </a:buClr>
              <a:buSzPct val="80000"/>
              <a:buFont typeface="Courier New" pitchFamily="49" charset="0"/>
              <a:buChar char="o"/>
              <a:defRPr sz="2000">
                <a:latin typeface="Arial" pitchFamily="34" charset="0"/>
                <a:cs typeface="Arial" pitchFamily="34" charset="0"/>
              </a:defRPr>
            </a:lvl3pPr>
            <a:lvl4pPr>
              <a:buClr>
                <a:srgbClr val="73C167"/>
              </a:buClr>
              <a:buFont typeface="Arial" pitchFamily="34" charset="0"/>
              <a:buChar char="−"/>
              <a:defRPr sz="1700">
                <a:latin typeface="Arial" pitchFamily="34" charset="0"/>
                <a:cs typeface="Arial" pitchFamily="34" charset="0"/>
              </a:defRPr>
            </a:lvl4pPr>
            <a:lvl5pPr>
              <a:buClr>
                <a:srgbClr val="73C167"/>
              </a:buClr>
              <a:defRPr sz="14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le 4"/>
          <p:cNvSpPr>
            <a:spLocks noGrp="1"/>
          </p:cNvSpPr>
          <p:nvPr>
            <p:ph type="title"/>
          </p:nvPr>
        </p:nvSpPr>
        <p:spPr>
          <a:xfrm>
            <a:off x="685800" y="214290"/>
            <a:ext cx="6815158" cy="563562"/>
          </a:xfrm>
          <a:prstGeom prst="rect">
            <a:avLst/>
          </a:prstGeom>
        </p:spPr>
        <p:txBody>
          <a:bodyPr vert="horz"/>
          <a:lstStyle>
            <a:lvl1pPr algn="l">
              <a:defRPr sz="2700" b="1">
                <a:latin typeface="+mn-lt"/>
                <a:cs typeface="Arial" pitchFamily="34" charset="0"/>
              </a:defRPr>
            </a:lvl1pPr>
          </a:lstStyle>
          <a:p>
            <a:pPr lvl="0"/>
            <a:r>
              <a:rPr lang="en-US" smtClean="0"/>
              <a:t>Click to edit Master title style</a:t>
            </a:r>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slideLayout" Target="../slideLayouts/slideLayout50.xml"/><Relationship Id="rId14" Type="http://schemas.openxmlformats.org/officeDocument/2006/relationships/theme" Target="../theme/theme10.xml"/><Relationship Id="rId15" Type="http://schemas.openxmlformats.org/officeDocument/2006/relationships/image" Target="../media/image7.png"/><Relationship Id="rId16" Type="http://schemas.openxmlformats.org/officeDocument/2006/relationships/image" Target="../media/image8.jpeg"/><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theme" Target="../theme/theme11.xml"/><Relationship Id="rId8" Type="http://schemas.openxmlformats.org/officeDocument/2006/relationships/image" Target="../media/image1.png"/><Relationship Id="rId1" Type="http://schemas.openxmlformats.org/officeDocument/2006/relationships/slideLayout" Target="../slideLayouts/slideLayout51.xml"/><Relationship Id="rId2" Type="http://schemas.openxmlformats.org/officeDocument/2006/relationships/slideLayout" Target="../slideLayouts/slideLayout52.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4" Type="http://schemas.openxmlformats.org/officeDocument/2006/relationships/image" Target="../media/image1.png"/><Relationship Id="rId1" Type="http://schemas.openxmlformats.org/officeDocument/2006/relationships/slideLayout" Target="../slideLayouts/slideLayout57.xml"/><Relationship Id="rId2" Type="http://schemas.openxmlformats.org/officeDocument/2006/relationships/slideLayout" Target="../slideLayouts/slideLayout58.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theme" Target="../theme/theme13.xml"/><Relationship Id="rId14" Type="http://schemas.openxmlformats.org/officeDocument/2006/relationships/image" Target="../media/image10.jpeg"/><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3.xml"/><Relationship Id="rId4" Type="http://schemas.openxmlformats.org/officeDocument/2006/relationships/theme" Target="../theme/theme14.xml"/><Relationship Id="rId5" Type="http://schemas.openxmlformats.org/officeDocument/2006/relationships/image" Target="../media/image1.png"/><Relationship Id="rId1" Type="http://schemas.openxmlformats.org/officeDocument/2006/relationships/slideLayout" Target="../slideLayouts/slideLayout71.xml"/><Relationship Id="rId2" Type="http://schemas.openxmlformats.org/officeDocument/2006/relationships/slideLayout" Target="../slideLayouts/slideLayout72.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84.xml"/><Relationship Id="rId12" Type="http://schemas.openxmlformats.org/officeDocument/2006/relationships/slideLayout" Target="../slideLayouts/slideLayout85.xml"/><Relationship Id="rId13" Type="http://schemas.openxmlformats.org/officeDocument/2006/relationships/slideLayout" Target="../slideLayouts/slideLayout86.xml"/><Relationship Id="rId14" Type="http://schemas.openxmlformats.org/officeDocument/2006/relationships/theme" Target="../theme/theme15.xml"/><Relationship Id="rId15" Type="http://schemas.openxmlformats.org/officeDocument/2006/relationships/image" Target="../media/image7.png"/><Relationship Id="rId16" Type="http://schemas.openxmlformats.org/officeDocument/2006/relationships/image" Target="../media/image8.jpeg"/><Relationship Id="rId1" Type="http://schemas.openxmlformats.org/officeDocument/2006/relationships/slideLayout" Target="../slideLayouts/slideLayout74.xml"/><Relationship Id="rId2" Type="http://schemas.openxmlformats.org/officeDocument/2006/relationships/slideLayout" Target="../slideLayouts/slideLayout75.xml"/><Relationship Id="rId3" Type="http://schemas.openxmlformats.org/officeDocument/2006/relationships/slideLayout" Target="../slideLayouts/slideLayout76.xml"/><Relationship Id="rId4" Type="http://schemas.openxmlformats.org/officeDocument/2006/relationships/slideLayout" Target="../slideLayouts/slideLayout77.xml"/><Relationship Id="rId5" Type="http://schemas.openxmlformats.org/officeDocument/2006/relationships/slideLayout" Target="../slideLayouts/slideLayout78.xml"/><Relationship Id="rId6" Type="http://schemas.openxmlformats.org/officeDocument/2006/relationships/slideLayout" Target="../slideLayouts/slideLayout79.xml"/><Relationship Id="rId7" Type="http://schemas.openxmlformats.org/officeDocument/2006/relationships/slideLayout" Target="../slideLayouts/slideLayout80.xml"/><Relationship Id="rId8" Type="http://schemas.openxmlformats.org/officeDocument/2006/relationships/slideLayout" Target="../slideLayouts/slideLayout81.xml"/><Relationship Id="rId9" Type="http://schemas.openxmlformats.org/officeDocument/2006/relationships/slideLayout" Target="../slideLayouts/slideLayout82.xml"/><Relationship Id="rId10" Type="http://schemas.openxmlformats.org/officeDocument/2006/relationships/slideLayout" Target="../slideLayouts/slideLayout83.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89.xml"/><Relationship Id="rId4" Type="http://schemas.openxmlformats.org/officeDocument/2006/relationships/theme" Target="../theme/theme16.xml"/><Relationship Id="rId5" Type="http://schemas.openxmlformats.org/officeDocument/2006/relationships/image" Target="../media/image1.png"/><Relationship Id="rId1" Type="http://schemas.openxmlformats.org/officeDocument/2006/relationships/slideLayout" Target="../slideLayouts/slideLayout87.xml"/><Relationship Id="rId2" Type="http://schemas.openxmlformats.org/officeDocument/2006/relationships/slideLayout" Target="../slideLayouts/slideLayout88.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90.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91.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4" Type="http://schemas.openxmlformats.org/officeDocument/2006/relationships/image" Target="../media/image1.png"/><Relationship Id="rId1" Type="http://schemas.openxmlformats.org/officeDocument/2006/relationships/slideLayout" Target="../slideLayouts/slideLayout92.xml"/><Relationship Id="rId2" Type="http://schemas.openxmlformats.org/officeDocument/2006/relationships/slideLayout" Target="../slideLayouts/slideLayout93.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theme" Target="../theme/theme2.xml"/><Relationship Id="rId5" Type="http://schemas.openxmlformats.org/officeDocument/2006/relationships/image" Target="../media/image2.jpeg"/><Relationship Id="rId6" Type="http://schemas.openxmlformats.org/officeDocument/2006/relationships/image" Target="../media/image1.pn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96.xml"/><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theme" Target="../theme/theme20.xml"/><Relationship Id="rId7" Type="http://schemas.openxmlformats.org/officeDocument/2006/relationships/image" Target="../media/image1.png"/><Relationship Id="rId1" Type="http://schemas.openxmlformats.org/officeDocument/2006/relationships/slideLayout" Target="../slideLayouts/slideLayout94.xml"/><Relationship Id="rId2" Type="http://schemas.openxmlformats.org/officeDocument/2006/relationships/slideLayout" Target="../slideLayouts/slideLayout95.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101.xml"/><Relationship Id="rId4" Type="http://schemas.openxmlformats.org/officeDocument/2006/relationships/theme" Target="../theme/theme21.xml"/><Relationship Id="rId5" Type="http://schemas.openxmlformats.org/officeDocument/2006/relationships/image" Target="../media/image1.png"/><Relationship Id="rId1" Type="http://schemas.openxmlformats.org/officeDocument/2006/relationships/slideLayout" Target="../slideLayouts/slideLayout99.xml"/><Relationship Id="rId2" Type="http://schemas.openxmlformats.org/officeDocument/2006/relationships/slideLayout" Target="../slideLayouts/slideLayout100.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104.xml"/><Relationship Id="rId4" Type="http://schemas.openxmlformats.org/officeDocument/2006/relationships/slideLayout" Target="../slideLayouts/slideLayout105.xml"/><Relationship Id="rId5" Type="http://schemas.openxmlformats.org/officeDocument/2006/relationships/theme" Target="../theme/theme22.xml"/><Relationship Id="rId6" Type="http://schemas.openxmlformats.org/officeDocument/2006/relationships/image" Target="../media/image1.png"/><Relationship Id="rId1" Type="http://schemas.openxmlformats.org/officeDocument/2006/relationships/slideLayout" Target="../slideLayouts/slideLayout102.xml"/><Relationship Id="rId2" Type="http://schemas.openxmlformats.org/officeDocument/2006/relationships/slideLayout" Target="../slideLayouts/slideLayout103.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108.xml"/><Relationship Id="rId4" Type="http://schemas.openxmlformats.org/officeDocument/2006/relationships/slideLayout" Target="../slideLayouts/slideLayout109.xml"/><Relationship Id="rId5" Type="http://schemas.openxmlformats.org/officeDocument/2006/relationships/theme" Target="../theme/theme23.xml"/><Relationship Id="rId6" Type="http://schemas.openxmlformats.org/officeDocument/2006/relationships/image" Target="../media/image1.png"/><Relationship Id="rId1" Type="http://schemas.openxmlformats.org/officeDocument/2006/relationships/slideLayout" Target="../slideLayouts/slideLayout106.xml"/><Relationship Id="rId2" Type="http://schemas.openxmlformats.org/officeDocument/2006/relationships/slideLayout" Target="../slideLayouts/slideLayout107.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112.xml"/><Relationship Id="rId4" Type="http://schemas.openxmlformats.org/officeDocument/2006/relationships/slideLayout" Target="../slideLayouts/slideLayout113.xml"/><Relationship Id="rId5" Type="http://schemas.openxmlformats.org/officeDocument/2006/relationships/theme" Target="../theme/theme24.xml"/><Relationship Id="rId6" Type="http://schemas.openxmlformats.org/officeDocument/2006/relationships/image" Target="../media/image1.png"/><Relationship Id="rId1" Type="http://schemas.openxmlformats.org/officeDocument/2006/relationships/slideLayout" Target="../slideLayouts/slideLayout110.xml"/><Relationship Id="rId2" Type="http://schemas.openxmlformats.org/officeDocument/2006/relationships/slideLayout" Target="../slideLayouts/slideLayout111.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theme" Target="../theme/theme25.xml"/><Relationship Id="rId7" Type="http://schemas.openxmlformats.org/officeDocument/2006/relationships/image" Target="../media/image1.png"/><Relationship Id="rId1" Type="http://schemas.openxmlformats.org/officeDocument/2006/relationships/slideLayout" Target="../slideLayouts/slideLayout114.xml"/><Relationship Id="rId2" Type="http://schemas.openxmlformats.org/officeDocument/2006/relationships/slideLayout" Target="../slideLayouts/slideLayout115.xml"/></Relationships>
</file>

<file path=ppt/slideMasters/_rels/slideMaster26.xml.rels><?xml version="1.0" encoding="UTF-8" standalone="yes"?>
<Relationships xmlns="http://schemas.openxmlformats.org/package/2006/relationships"><Relationship Id="rId3" Type="http://schemas.openxmlformats.org/officeDocument/2006/relationships/theme" Target="../theme/theme26.xml"/><Relationship Id="rId4" Type="http://schemas.openxmlformats.org/officeDocument/2006/relationships/image" Target="../media/image1.png"/><Relationship Id="rId1" Type="http://schemas.openxmlformats.org/officeDocument/2006/relationships/slideLayout" Target="../slideLayouts/slideLayout119.xml"/><Relationship Id="rId2" Type="http://schemas.openxmlformats.org/officeDocument/2006/relationships/slideLayout" Target="../slideLayouts/slideLayout120.xml"/></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123.xml"/><Relationship Id="rId4" Type="http://schemas.openxmlformats.org/officeDocument/2006/relationships/slideLayout" Target="../slideLayouts/slideLayout124.xml"/><Relationship Id="rId5" Type="http://schemas.openxmlformats.org/officeDocument/2006/relationships/slideLayout" Target="../slideLayouts/slideLayout125.xml"/><Relationship Id="rId6" Type="http://schemas.openxmlformats.org/officeDocument/2006/relationships/theme" Target="../theme/theme27.xml"/><Relationship Id="rId7" Type="http://schemas.openxmlformats.org/officeDocument/2006/relationships/image" Target="../media/image1.png"/><Relationship Id="rId1" Type="http://schemas.openxmlformats.org/officeDocument/2006/relationships/slideLayout" Target="../slideLayouts/slideLayout121.xml"/><Relationship Id="rId2" Type="http://schemas.openxmlformats.org/officeDocument/2006/relationships/slideLayout" Target="../slideLayouts/slideLayout122.xml"/></Relationships>
</file>

<file path=ppt/slideMasters/_rels/slideMaster28.xml.rels><?xml version="1.0" encoding="UTF-8" standalone="yes"?>
<Relationships xmlns="http://schemas.openxmlformats.org/package/2006/relationships"><Relationship Id="rId1" Type="http://schemas.openxmlformats.org/officeDocument/2006/relationships/slideLayout" Target="../slideLayouts/slideLayout126.xml"/><Relationship Id="rId2" Type="http://schemas.openxmlformats.org/officeDocument/2006/relationships/theme" Target="../theme/theme28.xml"/><Relationship Id="rId3" Type="http://schemas.openxmlformats.org/officeDocument/2006/relationships/image" Target="../media/image1.png"/></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27.xml"/><Relationship Id="rId2"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1" Type="http://schemas.openxmlformats.org/officeDocument/2006/relationships/slideLayout" Target="../slideLayouts/slideLayout128.xml"/><Relationship Id="rId2" Type="http://schemas.openxmlformats.org/officeDocument/2006/relationships/theme" Target="../theme/theme30.xml"/><Relationship Id="rId3" Type="http://schemas.openxmlformats.org/officeDocument/2006/relationships/image" Target="../media/image1.png"/></Relationships>
</file>

<file path=ppt/slideMasters/_rels/slideMaster31.xml.rels><?xml version="1.0" encoding="UTF-8" standalone="yes"?>
<Relationships xmlns="http://schemas.openxmlformats.org/package/2006/relationships"><Relationship Id="rId1" Type="http://schemas.openxmlformats.org/officeDocument/2006/relationships/slideLayout" Target="../slideLayouts/slideLayout129.xml"/><Relationship Id="rId2" Type="http://schemas.openxmlformats.org/officeDocument/2006/relationships/theme" Target="../theme/theme31.xml"/><Relationship Id="rId3" Type="http://schemas.openxmlformats.org/officeDocument/2006/relationships/image" Target="../media/image1.png"/></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0.xml"/><Relationship Id="rId2"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1.xml"/><Relationship Id="rId2"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1" Type="http://schemas.openxmlformats.org/officeDocument/2006/relationships/slideLayout" Target="../slideLayouts/slideLayout132.xml"/><Relationship Id="rId2" Type="http://schemas.openxmlformats.org/officeDocument/2006/relationships/theme" Target="../theme/theme34.xml"/><Relationship Id="rId3" Type="http://schemas.openxmlformats.org/officeDocument/2006/relationships/image" Target="../media/image1.png"/></Relationships>
</file>

<file path=ppt/slideMasters/_rels/slideMaster35.xml.rels><?xml version="1.0" encoding="UTF-8" standalone="yes"?>
<Relationships xmlns="http://schemas.openxmlformats.org/package/2006/relationships"><Relationship Id="rId1" Type="http://schemas.openxmlformats.org/officeDocument/2006/relationships/slideLayout" Target="../slideLayouts/slideLayout133.xml"/><Relationship Id="rId2" Type="http://schemas.openxmlformats.org/officeDocument/2006/relationships/theme" Target="../theme/theme35.xml"/><Relationship Id="rId3" Type="http://schemas.openxmlformats.org/officeDocument/2006/relationships/image" Target="../media/image1.png"/></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4.xml"/><Relationship Id="rId2"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5.xml"/><Relationship Id="rId2"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1" Type="http://schemas.openxmlformats.org/officeDocument/2006/relationships/slideLayout" Target="../slideLayouts/slideLayout136.xml"/><Relationship Id="rId2" Type="http://schemas.openxmlformats.org/officeDocument/2006/relationships/theme" Target="../theme/theme38.xml"/><Relationship Id="rId3" Type="http://schemas.openxmlformats.org/officeDocument/2006/relationships/image" Target="../media/image1.png"/></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7.xml"/><Relationship Id="rId2"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theme" Target="../theme/theme4.xml"/><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40.xml.rels><?xml version="1.0" encoding="UTF-8" standalone="yes"?>
<Relationships xmlns="http://schemas.openxmlformats.org/package/2006/relationships"><Relationship Id="rId1" Type="http://schemas.openxmlformats.org/officeDocument/2006/relationships/slideLayout" Target="../slideLayouts/slideLayout138.xml"/><Relationship Id="rId2" Type="http://schemas.openxmlformats.org/officeDocument/2006/relationships/theme" Target="../theme/theme40.xml"/><Relationship Id="rId3" Type="http://schemas.openxmlformats.org/officeDocument/2006/relationships/image" Target="../media/image1.png"/></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39.xml"/><Relationship Id="rId2"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3" Type="http://schemas.openxmlformats.org/officeDocument/2006/relationships/slideLayout" Target="../slideLayouts/slideLayout142.xml"/><Relationship Id="rId4" Type="http://schemas.openxmlformats.org/officeDocument/2006/relationships/slideLayout" Target="../slideLayouts/slideLayout143.xml"/><Relationship Id="rId5" Type="http://schemas.openxmlformats.org/officeDocument/2006/relationships/slideLayout" Target="../slideLayouts/slideLayout144.xml"/><Relationship Id="rId6" Type="http://schemas.openxmlformats.org/officeDocument/2006/relationships/slideLayout" Target="../slideLayouts/slideLayout145.xml"/><Relationship Id="rId7" Type="http://schemas.openxmlformats.org/officeDocument/2006/relationships/slideLayout" Target="../slideLayouts/slideLayout146.xml"/><Relationship Id="rId8" Type="http://schemas.openxmlformats.org/officeDocument/2006/relationships/theme" Target="../theme/theme42.xml"/><Relationship Id="rId9" Type="http://schemas.openxmlformats.org/officeDocument/2006/relationships/image" Target="../media/image1.png"/><Relationship Id="rId1" Type="http://schemas.openxmlformats.org/officeDocument/2006/relationships/slideLayout" Target="../slideLayouts/slideLayout140.xml"/><Relationship Id="rId2" Type="http://schemas.openxmlformats.org/officeDocument/2006/relationships/slideLayout" Target="../slideLayouts/slideLayout141.xml"/></Relationships>
</file>

<file path=ppt/slideMasters/_rels/slideMaster43.xml.rels><?xml version="1.0" encoding="UTF-8" standalone="yes"?>
<Relationships xmlns="http://schemas.openxmlformats.org/package/2006/relationships"><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theme" Target="../theme/theme43.xml"/><Relationship Id="rId9" Type="http://schemas.openxmlformats.org/officeDocument/2006/relationships/image" Target="../media/image1.png"/><Relationship Id="rId1" Type="http://schemas.openxmlformats.org/officeDocument/2006/relationships/slideLayout" Target="../slideLayouts/slideLayout147.xml"/><Relationship Id="rId2" Type="http://schemas.openxmlformats.org/officeDocument/2006/relationships/slideLayout" Target="../slideLayouts/slideLayout148.xm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54.xml"/><Relationship Id="rId2"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3" Type="http://schemas.openxmlformats.org/officeDocument/2006/relationships/slideLayout" Target="../slideLayouts/slideLayout157.xml"/><Relationship Id="rId4" Type="http://schemas.openxmlformats.org/officeDocument/2006/relationships/theme" Target="../theme/theme45.xml"/><Relationship Id="rId5" Type="http://schemas.openxmlformats.org/officeDocument/2006/relationships/image" Target="../media/image1.png"/><Relationship Id="rId1" Type="http://schemas.openxmlformats.org/officeDocument/2006/relationships/slideLayout" Target="../slideLayouts/slideLayout155.xml"/><Relationship Id="rId2" Type="http://schemas.openxmlformats.org/officeDocument/2006/relationships/slideLayout" Target="../slideLayouts/slideLayout156.xml"/></Relationships>
</file>

<file path=ppt/slideMasters/_rels/slideMaster46.xml.rels><?xml version="1.0" encoding="UTF-8" standalone="yes"?>
<Relationships xmlns="http://schemas.openxmlformats.org/package/2006/relationships"><Relationship Id="rId1" Type="http://schemas.openxmlformats.org/officeDocument/2006/relationships/slideLayout" Target="../slideLayouts/slideLayout158.xml"/><Relationship Id="rId2" Type="http://schemas.openxmlformats.org/officeDocument/2006/relationships/theme" Target="../theme/theme46.xml"/><Relationship Id="rId3" Type="http://schemas.openxmlformats.org/officeDocument/2006/relationships/image" Target="../media/image1.png"/></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59.xml"/><Relationship Id="rId2"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1" Type="http://schemas.openxmlformats.org/officeDocument/2006/relationships/slideLayout" Target="../slideLayouts/slideLayout160.xml"/><Relationship Id="rId2" Type="http://schemas.openxmlformats.org/officeDocument/2006/relationships/theme" Target="../theme/theme48.xml"/><Relationship Id="rId3" Type="http://schemas.openxmlformats.org/officeDocument/2006/relationships/image" Target="../media/image1.png"/></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61.xml"/><Relationship Id="rId2"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9.xml"/><Relationship Id="rId2"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1" Type="http://schemas.openxmlformats.org/officeDocument/2006/relationships/slideLayout" Target="../slideLayouts/slideLayout162.xml"/><Relationship Id="rId2" Type="http://schemas.openxmlformats.org/officeDocument/2006/relationships/theme" Target="../theme/theme50.xml"/><Relationship Id="rId3" Type="http://schemas.openxmlformats.org/officeDocument/2006/relationships/image" Target="../media/image1.png"/></Relationships>
</file>

<file path=ppt/slideMasters/_rels/slideMaster51.xml.rels><?xml version="1.0" encoding="UTF-8" standalone="yes"?>
<Relationships xmlns="http://schemas.openxmlformats.org/package/2006/relationships"><Relationship Id="rId1" Type="http://schemas.openxmlformats.org/officeDocument/2006/relationships/slideLayout" Target="../slideLayouts/slideLayout163.xml"/><Relationship Id="rId2" Type="http://schemas.openxmlformats.org/officeDocument/2006/relationships/theme" Target="../theme/theme51.xml"/><Relationship Id="rId3" Type="http://schemas.openxmlformats.org/officeDocument/2006/relationships/image" Target="../media/image1.png"/></Relationships>
</file>

<file path=ppt/slideMasters/_rels/slideMaster52.xml.rels><?xml version="1.0" encoding="UTF-8" standalone="yes"?>
<Relationships xmlns="http://schemas.openxmlformats.org/package/2006/relationships"><Relationship Id="rId1" Type="http://schemas.openxmlformats.org/officeDocument/2006/relationships/slideLayout" Target="../slideLayouts/slideLayout164.xml"/><Relationship Id="rId2" Type="http://schemas.openxmlformats.org/officeDocument/2006/relationships/theme" Target="../theme/theme52.xml"/><Relationship Id="rId3" Type="http://schemas.openxmlformats.org/officeDocument/2006/relationships/image" Target="../media/image1.png"/></Relationships>
</file>

<file path=ppt/slideMasters/_rels/slideMaster53.xml.rels><?xml version="1.0" encoding="UTF-8" standalone="yes"?>
<Relationships xmlns="http://schemas.openxmlformats.org/package/2006/relationships"><Relationship Id="rId1" Type="http://schemas.openxmlformats.org/officeDocument/2006/relationships/slideLayout" Target="../slideLayouts/slideLayout165.xml"/><Relationship Id="rId2" Type="http://schemas.openxmlformats.org/officeDocument/2006/relationships/theme" Target="../theme/theme53.xml"/><Relationship Id="rId3"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6.xml"/><Relationship Id="rId3"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7.xml"/><Relationship Id="rId3"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8.xml"/><Relationship Id="rId3"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theme" Target="../theme/theme9.xml"/><Relationship Id="rId17" Type="http://schemas.openxmlformats.org/officeDocument/2006/relationships/image" Target="../media/image5.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123" name="Picture 7" descr="blklogo.png"/>
          <p:cNvPicPr>
            <a:picLocks noChangeAspect="1"/>
          </p:cNvPicPr>
          <p:nvPr/>
        </p:nvPicPr>
        <p:blipFill>
          <a:blip r:embed="rId6"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5995" r:id="rId1"/>
    <p:sldLayoutId id="2147486160" r:id="rId2"/>
    <p:sldLayoutId id="2147486161" r:id="rId3"/>
    <p:sldLayoutId id="2147486162"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279555" name="AutoShape 3"/>
          <p:cNvSpPr>
            <a:spLocks noChangeArrowheads="1"/>
          </p:cNvSpPr>
          <p:nvPr/>
        </p:nvSpPr>
        <p:spPr bwMode="gray">
          <a:xfrm>
            <a:off x="0" y="0"/>
            <a:ext cx="9144000" cy="6858000"/>
          </a:xfrm>
          <a:prstGeom prst="roundRect">
            <a:avLst>
              <a:gd name="adj" fmla="val 3611"/>
            </a:avLst>
          </a:prstGeom>
          <a:solidFill>
            <a:schemeClr val="bg1"/>
          </a:solidFill>
          <a:ln w="9525" algn="ctr">
            <a:noFill/>
            <a:round/>
            <a:headEnd/>
            <a:tailEnd/>
          </a:ln>
          <a:effectLst/>
        </p:spPr>
        <p:txBody>
          <a:bodyPr wrap="none" lIns="0" tIns="0" rIns="0" bIns="0" anchor="ctr"/>
          <a:lstStyle/>
          <a:p>
            <a:pPr algn="ctr" eaLnBrk="0" hangingPunct="0">
              <a:defRPr/>
            </a:pPr>
            <a:endParaRPr lang="en-US" sz="1200" dirty="0">
              <a:solidFill>
                <a:srgbClr val="FFFFFF"/>
              </a:solidFill>
            </a:endParaRPr>
          </a:p>
        </p:txBody>
      </p:sp>
      <p:sp>
        <p:nvSpPr>
          <p:cNvPr id="279557" name="Rectangle 5"/>
          <p:cNvSpPr>
            <a:spLocks noChangeArrowheads="1"/>
          </p:cNvSpPr>
          <p:nvPr/>
        </p:nvSpPr>
        <p:spPr bwMode="gray">
          <a:xfrm>
            <a:off x="0" y="228600"/>
            <a:ext cx="9144000" cy="5257800"/>
          </a:xfrm>
          <a:prstGeom prst="rect">
            <a:avLst/>
          </a:prstGeom>
          <a:solidFill>
            <a:schemeClr val="bg1"/>
          </a:solidFill>
          <a:ln w="9525" algn="ctr">
            <a:noFill/>
            <a:miter lim="800000"/>
            <a:headEnd/>
            <a:tailEnd/>
          </a:ln>
          <a:effectLst/>
        </p:spPr>
        <p:txBody>
          <a:bodyPr wrap="none" lIns="0" tIns="0" rIns="0" bIns="0" anchor="ctr"/>
          <a:lstStyle/>
          <a:p>
            <a:pPr algn="ctr" eaLnBrk="0" hangingPunct="0">
              <a:defRPr/>
            </a:pPr>
            <a:endParaRPr lang="en-US" sz="2000" dirty="0">
              <a:solidFill>
                <a:srgbClr val="000000"/>
              </a:solidFill>
            </a:endParaRPr>
          </a:p>
        </p:txBody>
      </p:sp>
      <p:sp>
        <p:nvSpPr>
          <p:cNvPr id="14340" name="Rectangle 6"/>
          <p:cNvSpPr>
            <a:spLocks noGrp="1" noChangeArrowheads="1"/>
          </p:cNvSpPr>
          <p:nvPr>
            <p:ph type="title"/>
          </p:nvPr>
        </p:nvSpPr>
        <p:spPr bwMode="auto">
          <a:xfrm>
            <a:off x="431800" y="381000"/>
            <a:ext cx="8229600" cy="41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4341" name="Rectangle 7"/>
          <p:cNvSpPr>
            <a:spLocks noGrp="1" noChangeArrowheads="1"/>
          </p:cNvSpPr>
          <p:nvPr>
            <p:ph type="body" idx="1"/>
          </p:nvPr>
        </p:nvSpPr>
        <p:spPr bwMode="gray">
          <a:xfrm>
            <a:off x="508000" y="1231900"/>
            <a:ext cx="8178800" cy="4894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9560" name="Text Box 8"/>
          <p:cNvSpPr txBox="1">
            <a:spLocks noChangeArrowheads="1"/>
          </p:cNvSpPr>
          <p:nvPr/>
        </p:nvSpPr>
        <p:spPr bwMode="auto">
          <a:xfrm>
            <a:off x="57150" y="6343650"/>
            <a:ext cx="400050" cy="304800"/>
          </a:xfrm>
          <a:prstGeom prst="rect">
            <a:avLst/>
          </a:prstGeom>
          <a:noFill/>
          <a:ln w="12700" algn="ctr">
            <a:noFill/>
            <a:miter lim="800000"/>
            <a:headEnd/>
            <a:tailEnd/>
          </a:ln>
          <a:effectLst/>
        </p:spPr>
        <p:txBody>
          <a:bodyPr wrap="none">
            <a:spAutoFit/>
          </a:bodyPr>
          <a:lstStyle/>
          <a:p>
            <a:pPr algn="r" eaLnBrk="0" hangingPunct="0">
              <a:defRPr/>
            </a:pPr>
            <a:fld id="{F9FA6886-4FB3-4107-9A4F-1A5A61B92879}" type="slidenum">
              <a:rPr lang="en-US" sz="1400">
                <a:solidFill>
                  <a:srgbClr val="B4B4B4"/>
                </a:solidFill>
              </a:rPr>
              <a:pPr algn="r" eaLnBrk="0" hangingPunct="0">
                <a:defRPr/>
              </a:pPr>
              <a:t>‹#›</a:t>
            </a:fld>
            <a:endParaRPr lang="en-US" sz="1400" dirty="0">
              <a:solidFill>
                <a:srgbClr val="B4B4B4"/>
              </a:solidFill>
            </a:endParaRPr>
          </a:p>
        </p:txBody>
      </p:sp>
      <p:sp>
        <p:nvSpPr>
          <p:cNvPr id="279561" name="Rectangle 9"/>
          <p:cNvSpPr>
            <a:spLocks noChangeArrowheads="1"/>
          </p:cNvSpPr>
          <p:nvPr/>
        </p:nvSpPr>
        <p:spPr bwMode="auto">
          <a:xfrm>
            <a:off x="422275" y="6408738"/>
            <a:ext cx="3286125" cy="214312"/>
          </a:xfrm>
          <a:prstGeom prst="rect">
            <a:avLst/>
          </a:prstGeom>
          <a:noFill/>
          <a:ln w="12700" algn="ctr">
            <a:noFill/>
            <a:miter lim="800000"/>
            <a:headEnd/>
            <a:tailEnd/>
          </a:ln>
          <a:effectLst/>
        </p:spPr>
        <p:txBody>
          <a:bodyPr wrap="none" anchor="ctr">
            <a:spAutoFit/>
          </a:bodyPr>
          <a:lstStyle/>
          <a:p>
            <a:pPr eaLnBrk="0" hangingPunct="0">
              <a:defRPr/>
            </a:pPr>
            <a:r>
              <a:rPr lang="en-US" sz="800" dirty="0">
                <a:solidFill>
                  <a:srgbClr val="B4B4B4"/>
                </a:solidFill>
              </a:rPr>
              <a:t>Entire contents © 2009  Forrester Research, Inc. All rights reserved. </a:t>
            </a:r>
          </a:p>
        </p:txBody>
      </p:sp>
      <p:grpSp>
        <p:nvGrpSpPr>
          <p:cNvPr id="14344" name="Group 10"/>
          <p:cNvGrpSpPr>
            <a:grpSpLocks noChangeAspect="1"/>
          </p:cNvGrpSpPr>
          <p:nvPr/>
        </p:nvGrpSpPr>
        <p:grpSpPr bwMode="auto">
          <a:xfrm>
            <a:off x="8123238" y="6350000"/>
            <a:ext cx="868362" cy="284163"/>
            <a:chOff x="2210" y="1940"/>
            <a:chExt cx="1339" cy="439"/>
          </a:xfrm>
        </p:grpSpPr>
        <p:sp>
          <p:nvSpPr>
            <p:cNvPr id="279563" name="AutoShape 11"/>
            <p:cNvSpPr>
              <a:spLocks noChangeAspect="1" noChangeArrowheads="1" noTextEdit="1"/>
            </p:cNvSpPr>
            <p:nvPr/>
          </p:nvSpPr>
          <p:spPr bwMode="gray">
            <a:xfrm>
              <a:off x="2210" y="1940"/>
              <a:ext cx="1339" cy="439"/>
            </a:xfrm>
            <a:prstGeom prst="rect">
              <a:avLst/>
            </a:prstGeom>
            <a:noFill/>
            <a:ln w="9525">
              <a:noFill/>
              <a:miter lim="800000"/>
              <a:headEnd/>
              <a:tailEnd/>
            </a:ln>
          </p:spPr>
          <p:txBody>
            <a:bodyPr/>
            <a:lstStyle/>
            <a:p>
              <a:pPr algn="ctr" eaLnBrk="0" hangingPunct="0">
                <a:defRPr/>
              </a:pPr>
              <a:endParaRPr lang="en-US" sz="2000" dirty="0">
                <a:solidFill>
                  <a:srgbClr val="000000"/>
                </a:solidFill>
              </a:endParaRPr>
            </a:p>
          </p:txBody>
        </p:sp>
        <p:sp>
          <p:nvSpPr>
            <p:cNvPr id="279564" name="Oval 12"/>
            <p:cNvSpPr>
              <a:spLocks noChangeArrowheads="1"/>
            </p:cNvSpPr>
            <p:nvPr/>
          </p:nvSpPr>
          <p:spPr bwMode="gray">
            <a:xfrm>
              <a:off x="2215" y="1942"/>
              <a:ext cx="1327" cy="432"/>
            </a:xfrm>
            <a:prstGeom prst="ellipse">
              <a:avLst/>
            </a:prstGeom>
            <a:solidFill>
              <a:srgbClr val="23654B"/>
            </a:solidFill>
            <a:ln w="9525">
              <a:noFill/>
              <a:round/>
              <a:headEnd/>
              <a:tailEnd/>
            </a:ln>
          </p:spPr>
          <p:txBody>
            <a:bodyPr/>
            <a:lstStyle/>
            <a:p>
              <a:pPr algn="ctr" eaLnBrk="0" hangingPunct="0">
                <a:defRPr/>
              </a:pPr>
              <a:endParaRPr lang="en-US" sz="2000" dirty="0">
                <a:solidFill>
                  <a:srgbClr val="000000"/>
                </a:solidFill>
              </a:endParaRPr>
            </a:p>
          </p:txBody>
        </p:sp>
        <p:sp>
          <p:nvSpPr>
            <p:cNvPr id="279565" name="Freeform 13"/>
            <p:cNvSpPr>
              <a:spLocks noEditPoints="1"/>
            </p:cNvSpPr>
            <p:nvPr/>
          </p:nvSpPr>
          <p:spPr bwMode="gray">
            <a:xfrm>
              <a:off x="2374" y="2077"/>
              <a:ext cx="1013" cy="142"/>
            </a:xfrm>
            <a:custGeom>
              <a:avLst/>
              <a:gdLst/>
              <a:ahLst/>
              <a:cxnLst>
                <a:cxn ang="0">
                  <a:pos x="5" y="0"/>
                </a:cxn>
                <a:cxn ang="0">
                  <a:pos x="45" y="1"/>
                </a:cxn>
                <a:cxn ang="0">
                  <a:pos x="19" y="8"/>
                </a:cxn>
                <a:cxn ang="0">
                  <a:pos x="38" y="17"/>
                </a:cxn>
                <a:cxn ang="0">
                  <a:pos x="38" y="39"/>
                </a:cxn>
                <a:cxn ang="0">
                  <a:pos x="19" y="50"/>
                </a:cxn>
                <a:cxn ang="0">
                  <a:pos x="2" y="60"/>
                </a:cxn>
                <a:cxn ang="0">
                  <a:pos x="74" y="60"/>
                </a:cxn>
                <a:cxn ang="0">
                  <a:pos x="73" y="10"/>
                </a:cxn>
                <a:cxn ang="0">
                  <a:pos x="108" y="17"/>
                </a:cxn>
                <a:cxn ang="0">
                  <a:pos x="125" y="8"/>
                </a:cxn>
                <a:cxn ang="0">
                  <a:pos x="147" y="57"/>
                </a:cxn>
                <a:cxn ang="0">
                  <a:pos x="134" y="57"/>
                </a:cxn>
                <a:cxn ang="0">
                  <a:pos x="121" y="57"/>
                </a:cxn>
                <a:cxn ang="0">
                  <a:pos x="101" y="59"/>
                </a:cxn>
                <a:cxn ang="0">
                  <a:pos x="121" y="33"/>
                </a:cxn>
                <a:cxn ang="0">
                  <a:pos x="160" y="17"/>
                </a:cxn>
                <a:cxn ang="0">
                  <a:pos x="178" y="8"/>
                </a:cxn>
                <a:cxn ang="0">
                  <a:pos x="199" y="57"/>
                </a:cxn>
                <a:cxn ang="0">
                  <a:pos x="187" y="57"/>
                </a:cxn>
                <a:cxn ang="0">
                  <a:pos x="173" y="57"/>
                </a:cxn>
                <a:cxn ang="0">
                  <a:pos x="153" y="59"/>
                </a:cxn>
                <a:cxn ang="0">
                  <a:pos x="173" y="33"/>
                </a:cxn>
                <a:cxn ang="0">
                  <a:pos x="212" y="17"/>
                </a:cxn>
                <a:cxn ang="0">
                  <a:pos x="221" y="9"/>
                </a:cxn>
                <a:cxn ang="0">
                  <a:pos x="243" y="18"/>
                </a:cxn>
                <a:cxn ang="0">
                  <a:pos x="221" y="28"/>
                </a:cxn>
                <a:cxn ang="0">
                  <a:pos x="238" y="36"/>
                </a:cxn>
                <a:cxn ang="0">
                  <a:pos x="221" y="36"/>
                </a:cxn>
                <a:cxn ang="0">
                  <a:pos x="245" y="48"/>
                </a:cxn>
                <a:cxn ang="0">
                  <a:pos x="216" y="59"/>
                </a:cxn>
                <a:cxn ang="0">
                  <a:pos x="212" y="51"/>
                </a:cxn>
                <a:cxn ang="0">
                  <a:pos x="251" y="46"/>
                </a:cxn>
                <a:cxn ang="0">
                  <a:pos x="265" y="37"/>
                </a:cxn>
                <a:cxn ang="0">
                  <a:pos x="278" y="21"/>
                </a:cxn>
                <a:cxn ang="0">
                  <a:pos x="282" y="43"/>
                </a:cxn>
                <a:cxn ang="0">
                  <a:pos x="317" y="60"/>
                </a:cxn>
                <a:cxn ang="0">
                  <a:pos x="303" y="51"/>
                </a:cxn>
                <a:cxn ang="0">
                  <a:pos x="284" y="20"/>
                </a:cxn>
                <a:cxn ang="0">
                  <a:pos x="293" y="9"/>
                </a:cxn>
                <a:cxn ang="0">
                  <a:pos x="330" y="18"/>
                </a:cxn>
                <a:cxn ang="0">
                  <a:pos x="312" y="51"/>
                </a:cxn>
                <a:cxn ang="0">
                  <a:pos x="339" y="9"/>
                </a:cxn>
                <a:cxn ang="0">
                  <a:pos x="374" y="11"/>
                </a:cxn>
                <a:cxn ang="0">
                  <a:pos x="351" y="16"/>
                </a:cxn>
                <a:cxn ang="0">
                  <a:pos x="370" y="25"/>
                </a:cxn>
                <a:cxn ang="0">
                  <a:pos x="356" y="34"/>
                </a:cxn>
                <a:cxn ang="0">
                  <a:pos x="375" y="47"/>
                </a:cxn>
                <a:cxn ang="0">
                  <a:pos x="348" y="59"/>
                </a:cxn>
                <a:cxn ang="0">
                  <a:pos x="339" y="57"/>
                </a:cxn>
                <a:cxn ang="0">
                  <a:pos x="381" y="10"/>
                </a:cxn>
                <a:cxn ang="0">
                  <a:pos x="410" y="33"/>
                </a:cxn>
                <a:cxn ang="0">
                  <a:pos x="429" y="60"/>
                </a:cxn>
                <a:cxn ang="0">
                  <a:pos x="399" y="35"/>
                </a:cxn>
                <a:cxn ang="0">
                  <a:pos x="402" y="60"/>
                </a:cxn>
                <a:cxn ang="0">
                  <a:pos x="388" y="51"/>
                </a:cxn>
                <a:cxn ang="0">
                  <a:pos x="401" y="11"/>
                </a:cxn>
              </a:cxnLst>
              <a:rect l="0" t="0" r="r" b="b"/>
              <a:pathLst>
                <a:path w="430" h="60">
                  <a:moveTo>
                    <a:pt x="9" y="9"/>
                  </a:moveTo>
                  <a:cubicBezTo>
                    <a:pt x="9" y="5"/>
                    <a:pt x="9" y="3"/>
                    <a:pt x="4" y="3"/>
                  </a:cubicBezTo>
                  <a:cubicBezTo>
                    <a:pt x="2" y="2"/>
                    <a:pt x="0" y="2"/>
                    <a:pt x="0" y="1"/>
                  </a:cubicBezTo>
                  <a:cubicBezTo>
                    <a:pt x="0" y="0"/>
                    <a:pt x="2" y="0"/>
                    <a:pt x="2" y="0"/>
                  </a:cubicBezTo>
                  <a:cubicBezTo>
                    <a:pt x="2" y="0"/>
                    <a:pt x="3" y="0"/>
                    <a:pt x="5" y="0"/>
                  </a:cubicBezTo>
                  <a:cubicBezTo>
                    <a:pt x="7" y="0"/>
                    <a:pt x="12" y="0"/>
                    <a:pt x="22" y="0"/>
                  </a:cubicBezTo>
                  <a:cubicBezTo>
                    <a:pt x="23" y="0"/>
                    <a:pt x="23" y="0"/>
                    <a:pt x="23" y="0"/>
                  </a:cubicBezTo>
                  <a:cubicBezTo>
                    <a:pt x="33" y="0"/>
                    <a:pt x="38" y="0"/>
                    <a:pt x="40" y="0"/>
                  </a:cubicBezTo>
                  <a:cubicBezTo>
                    <a:pt x="43" y="0"/>
                    <a:pt x="43" y="0"/>
                    <a:pt x="43" y="0"/>
                  </a:cubicBezTo>
                  <a:cubicBezTo>
                    <a:pt x="45" y="0"/>
                    <a:pt x="45" y="0"/>
                    <a:pt x="45" y="1"/>
                  </a:cubicBezTo>
                  <a:cubicBezTo>
                    <a:pt x="45" y="11"/>
                    <a:pt x="45" y="11"/>
                    <a:pt x="45" y="11"/>
                  </a:cubicBezTo>
                  <a:cubicBezTo>
                    <a:pt x="45" y="12"/>
                    <a:pt x="45" y="13"/>
                    <a:pt x="44" y="13"/>
                  </a:cubicBezTo>
                  <a:cubicBezTo>
                    <a:pt x="43" y="13"/>
                    <a:pt x="42" y="12"/>
                    <a:pt x="42" y="11"/>
                  </a:cubicBezTo>
                  <a:cubicBezTo>
                    <a:pt x="39" y="6"/>
                    <a:pt x="38" y="3"/>
                    <a:pt x="24" y="3"/>
                  </a:cubicBezTo>
                  <a:cubicBezTo>
                    <a:pt x="20" y="3"/>
                    <a:pt x="19" y="3"/>
                    <a:pt x="19" y="8"/>
                  </a:cubicBezTo>
                  <a:cubicBezTo>
                    <a:pt x="19" y="20"/>
                    <a:pt x="19" y="20"/>
                    <a:pt x="19" y="20"/>
                  </a:cubicBezTo>
                  <a:cubicBezTo>
                    <a:pt x="19" y="26"/>
                    <a:pt x="19" y="26"/>
                    <a:pt x="20" y="26"/>
                  </a:cubicBezTo>
                  <a:cubicBezTo>
                    <a:pt x="22" y="26"/>
                    <a:pt x="25" y="26"/>
                    <a:pt x="26" y="26"/>
                  </a:cubicBezTo>
                  <a:cubicBezTo>
                    <a:pt x="34" y="26"/>
                    <a:pt x="35" y="24"/>
                    <a:pt x="37" y="19"/>
                  </a:cubicBezTo>
                  <a:cubicBezTo>
                    <a:pt x="37" y="18"/>
                    <a:pt x="37" y="17"/>
                    <a:pt x="38" y="17"/>
                  </a:cubicBezTo>
                  <a:cubicBezTo>
                    <a:pt x="39" y="17"/>
                    <a:pt x="39" y="18"/>
                    <a:pt x="39" y="19"/>
                  </a:cubicBezTo>
                  <a:cubicBezTo>
                    <a:pt x="39" y="20"/>
                    <a:pt x="39" y="27"/>
                    <a:pt x="39" y="28"/>
                  </a:cubicBezTo>
                  <a:cubicBezTo>
                    <a:pt x="39" y="29"/>
                    <a:pt x="39" y="31"/>
                    <a:pt x="39" y="33"/>
                  </a:cubicBezTo>
                  <a:cubicBezTo>
                    <a:pt x="40" y="38"/>
                    <a:pt x="40" y="38"/>
                    <a:pt x="40" y="38"/>
                  </a:cubicBezTo>
                  <a:cubicBezTo>
                    <a:pt x="40" y="38"/>
                    <a:pt x="40" y="39"/>
                    <a:pt x="38" y="39"/>
                  </a:cubicBezTo>
                  <a:cubicBezTo>
                    <a:pt x="37" y="39"/>
                    <a:pt x="37" y="39"/>
                    <a:pt x="37" y="38"/>
                  </a:cubicBezTo>
                  <a:cubicBezTo>
                    <a:pt x="37" y="37"/>
                    <a:pt x="36" y="35"/>
                    <a:pt x="36" y="34"/>
                  </a:cubicBezTo>
                  <a:cubicBezTo>
                    <a:pt x="34" y="29"/>
                    <a:pt x="28" y="29"/>
                    <a:pt x="26" y="29"/>
                  </a:cubicBezTo>
                  <a:cubicBezTo>
                    <a:pt x="19" y="29"/>
                    <a:pt x="19" y="29"/>
                    <a:pt x="19" y="34"/>
                  </a:cubicBezTo>
                  <a:cubicBezTo>
                    <a:pt x="19" y="50"/>
                    <a:pt x="19" y="50"/>
                    <a:pt x="19" y="50"/>
                  </a:cubicBezTo>
                  <a:cubicBezTo>
                    <a:pt x="19" y="54"/>
                    <a:pt x="19" y="56"/>
                    <a:pt x="23" y="57"/>
                  </a:cubicBezTo>
                  <a:cubicBezTo>
                    <a:pt x="26" y="57"/>
                    <a:pt x="27" y="57"/>
                    <a:pt x="27" y="58"/>
                  </a:cubicBezTo>
                  <a:cubicBezTo>
                    <a:pt x="27" y="60"/>
                    <a:pt x="26" y="60"/>
                    <a:pt x="25" y="60"/>
                  </a:cubicBezTo>
                  <a:cubicBezTo>
                    <a:pt x="22" y="60"/>
                    <a:pt x="17" y="59"/>
                    <a:pt x="14" y="59"/>
                  </a:cubicBezTo>
                  <a:cubicBezTo>
                    <a:pt x="11" y="59"/>
                    <a:pt x="5" y="60"/>
                    <a:pt x="2" y="60"/>
                  </a:cubicBezTo>
                  <a:cubicBezTo>
                    <a:pt x="2" y="60"/>
                    <a:pt x="0" y="60"/>
                    <a:pt x="0" y="58"/>
                  </a:cubicBezTo>
                  <a:cubicBezTo>
                    <a:pt x="0" y="57"/>
                    <a:pt x="2" y="57"/>
                    <a:pt x="4" y="57"/>
                  </a:cubicBezTo>
                  <a:cubicBezTo>
                    <a:pt x="9" y="56"/>
                    <a:pt x="9" y="54"/>
                    <a:pt x="9" y="50"/>
                  </a:cubicBezTo>
                  <a:cubicBezTo>
                    <a:pt x="9" y="9"/>
                    <a:pt x="9" y="9"/>
                    <a:pt x="9" y="9"/>
                  </a:cubicBezTo>
                  <a:close/>
                  <a:moveTo>
                    <a:pt x="74" y="60"/>
                  </a:moveTo>
                  <a:cubicBezTo>
                    <a:pt x="59" y="60"/>
                    <a:pt x="46" y="50"/>
                    <a:pt x="46" y="34"/>
                  </a:cubicBezTo>
                  <a:cubicBezTo>
                    <a:pt x="46" y="19"/>
                    <a:pt x="58" y="8"/>
                    <a:pt x="74" y="8"/>
                  </a:cubicBezTo>
                  <a:cubicBezTo>
                    <a:pt x="89" y="8"/>
                    <a:pt x="102" y="19"/>
                    <a:pt x="102" y="33"/>
                  </a:cubicBezTo>
                  <a:cubicBezTo>
                    <a:pt x="102" y="49"/>
                    <a:pt x="88" y="60"/>
                    <a:pt x="74" y="60"/>
                  </a:cubicBezTo>
                  <a:close/>
                  <a:moveTo>
                    <a:pt x="73" y="10"/>
                  </a:moveTo>
                  <a:cubicBezTo>
                    <a:pt x="61" y="10"/>
                    <a:pt x="56" y="21"/>
                    <a:pt x="56" y="32"/>
                  </a:cubicBezTo>
                  <a:cubicBezTo>
                    <a:pt x="56" y="45"/>
                    <a:pt x="63" y="58"/>
                    <a:pt x="74" y="58"/>
                  </a:cubicBezTo>
                  <a:cubicBezTo>
                    <a:pt x="86" y="58"/>
                    <a:pt x="92" y="45"/>
                    <a:pt x="92" y="34"/>
                  </a:cubicBezTo>
                  <a:cubicBezTo>
                    <a:pt x="92" y="24"/>
                    <a:pt x="86" y="10"/>
                    <a:pt x="73" y="10"/>
                  </a:cubicBezTo>
                  <a:close/>
                  <a:moveTo>
                    <a:pt x="108" y="17"/>
                  </a:moveTo>
                  <a:cubicBezTo>
                    <a:pt x="108" y="13"/>
                    <a:pt x="108" y="11"/>
                    <a:pt x="104" y="11"/>
                  </a:cubicBezTo>
                  <a:cubicBezTo>
                    <a:pt x="102" y="11"/>
                    <a:pt x="101" y="11"/>
                    <a:pt x="101" y="10"/>
                  </a:cubicBezTo>
                  <a:cubicBezTo>
                    <a:pt x="101" y="8"/>
                    <a:pt x="101" y="8"/>
                    <a:pt x="104" y="8"/>
                  </a:cubicBezTo>
                  <a:cubicBezTo>
                    <a:pt x="105" y="8"/>
                    <a:pt x="109" y="9"/>
                    <a:pt x="110" y="9"/>
                  </a:cubicBezTo>
                  <a:cubicBezTo>
                    <a:pt x="112" y="9"/>
                    <a:pt x="123" y="8"/>
                    <a:pt x="125" y="8"/>
                  </a:cubicBezTo>
                  <a:cubicBezTo>
                    <a:pt x="140" y="8"/>
                    <a:pt x="141" y="18"/>
                    <a:pt x="141" y="21"/>
                  </a:cubicBezTo>
                  <a:cubicBezTo>
                    <a:pt x="141" y="31"/>
                    <a:pt x="133" y="33"/>
                    <a:pt x="130" y="33"/>
                  </a:cubicBezTo>
                  <a:cubicBezTo>
                    <a:pt x="131" y="34"/>
                    <a:pt x="132" y="34"/>
                    <a:pt x="134" y="38"/>
                  </a:cubicBezTo>
                  <a:cubicBezTo>
                    <a:pt x="142" y="52"/>
                    <a:pt x="142" y="52"/>
                    <a:pt x="142" y="52"/>
                  </a:cubicBezTo>
                  <a:cubicBezTo>
                    <a:pt x="143" y="55"/>
                    <a:pt x="144" y="57"/>
                    <a:pt x="147" y="57"/>
                  </a:cubicBezTo>
                  <a:cubicBezTo>
                    <a:pt x="149" y="58"/>
                    <a:pt x="150" y="58"/>
                    <a:pt x="150" y="59"/>
                  </a:cubicBezTo>
                  <a:cubicBezTo>
                    <a:pt x="150" y="60"/>
                    <a:pt x="149" y="60"/>
                    <a:pt x="149" y="60"/>
                  </a:cubicBezTo>
                  <a:cubicBezTo>
                    <a:pt x="148" y="60"/>
                    <a:pt x="142" y="59"/>
                    <a:pt x="141" y="59"/>
                  </a:cubicBezTo>
                  <a:cubicBezTo>
                    <a:pt x="140" y="59"/>
                    <a:pt x="137" y="60"/>
                    <a:pt x="137" y="60"/>
                  </a:cubicBezTo>
                  <a:cubicBezTo>
                    <a:pt x="135" y="60"/>
                    <a:pt x="135" y="59"/>
                    <a:pt x="134" y="57"/>
                  </a:cubicBezTo>
                  <a:cubicBezTo>
                    <a:pt x="124" y="39"/>
                    <a:pt x="124" y="39"/>
                    <a:pt x="124" y="39"/>
                  </a:cubicBezTo>
                  <a:cubicBezTo>
                    <a:pt x="122" y="35"/>
                    <a:pt x="122" y="35"/>
                    <a:pt x="118" y="35"/>
                  </a:cubicBezTo>
                  <a:cubicBezTo>
                    <a:pt x="117" y="35"/>
                    <a:pt x="117" y="35"/>
                    <a:pt x="117" y="37"/>
                  </a:cubicBezTo>
                  <a:cubicBezTo>
                    <a:pt x="117" y="51"/>
                    <a:pt x="117" y="51"/>
                    <a:pt x="117" y="51"/>
                  </a:cubicBezTo>
                  <a:cubicBezTo>
                    <a:pt x="117" y="55"/>
                    <a:pt x="117" y="57"/>
                    <a:pt x="121" y="57"/>
                  </a:cubicBezTo>
                  <a:cubicBezTo>
                    <a:pt x="123" y="57"/>
                    <a:pt x="124" y="57"/>
                    <a:pt x="124" y="59"/>
                  </a:cubicBezTo>
                  <a:cubicBezTo>
                    <a:pt x="124" y="60"/>
                    <a:pt x="123" y="60"/>
                    <a:pt x="122" y="60"/>
                  </a:cubicBezTo>
                  <a:cubicBezTo>
                    <a:pt x="120" y="60"/>
                    <a:pt x="112" y="59"/>
                    <a:pt x="112" y="59"/>
                  </a:cubicBezTo>
                  <a:cubicBezTo>
                    <a:pt x="111" y="59"/>
                    <a:pt x="104" y="60"/>
                    <a:pt x="103" y="60"/>
                  </a:cubicBezTo>
                  <a:cubicBezTo>
                    <a:pt x="102" y="60"/>
                    <a:pt x="101" y="60"/>
                    <a:pt x="101" y="59"/>
                  </a:cubicBezTo>
                  <a:cubicBezTo>
                    <a:pt x="101" y="57"/>
                    <a:pt x="102" y="57"/>
                    <a:pt x="104" y="57"/>
                  </a:cubicBezTo>
                  <a:cubicBezTo>
                    <a:pt x="108" y="57"/>
                    <a:pt x="108" y="55"/>
                    <a:pt x="108" y="51"/>
                  </a:cubicBezTo>
                  <a:cubicBezTo>
                    <a:pt x="108" y="17"/>
                    <a:pt x="108" y="17"/>
                    <a:pt x="108" y="17"/>
                  </a:cubicBezTo>
                  <a:close/>
                  <a:moveTo>
                    <a:pt x="117" y="30"/>
                  </a:moveTo>
                  <a:cubicBezTo>
                    <a:pt x="117" y="32"/>
                    <a:pt x="117" y="33"/>
                    <a:pt x="121" y="33"/>
                  </a:cubicBezTo>
                  <a:cubicBezTo>
                    <a:pt x="124" y="33"/>
                    <a:pt x="132" y="33"/>
                    <a:pt x="132" y="22"/>
                  </a:cubicBezTo>
                  <a:cubicBezTo>
                    <a:pt x="132" y="19"/>
                    <a:pt x="131" y="11"/>
                    <a:pt x="120" y="11"/>
                  </a:cubicBezTo>
                  <a:cubicBezTo>
                    <a:pt x="117" y="11"/>
                    <a:pt x="117" y="13"/>
                    <a:pt x="117" y="16"/>
                  </a:cubicBezTo>
                  <a:cubicBezTo>
                    <a:pt x="117" y="30"/>
                    <a:pt x="117" y="30"/>
                    <a:pt x="117" y="30"/>
                  </a:cubicBezTo>
                  <a:close/>
                  <a:moveTo>
                    <a:pt x="160" y="17"/>
                  </a:moveTo>
                  <a:cubicBezTo>
                    <a:pt x="160" y="13"/>
                    <a:pt x="160" y="11"/>
                    <a:pt x="156" y="11"/>
                  </a:cubicBezTo>
                  <a:cubicBezTo>
                    <a:pt x="155" y="11"/>
                    <a:pt x="153" y="11"/>
                    <a:pt x="153" y="10"/>
                  </a:cubicBezTo>
                  <a:cubicBezTo>
                    <a:pt x="153" y="8"/>
                    <a:pt x="154" y="8"/>
                    <a:pt x="157" y="8"/>
                  </a:cubicBezTo>
                  <a:cubicBezTo>
                    <a:pt x="157" y="8"/>
                    <a:pt x="161" y="9"/>
                    <a:pt x="162" y="9"/>
                  </a:cubicBezTo>
                  <a:cubicBezTo>
                    <a:pt x="165" y="9"/>
                    <a:pt x="175" y="8"/>
                    <a:pt x="178" y="8"/>
                  </a:cubicBezTo>
                  <a:cubicBezTo>
                    <a:pt x="192" y="8"/>
                    <a:pt x="194" y="18"/>
                    <a:pt x="194" y="21"/>
                  </a:cubicBezTo>
                  <a:cubicBezTo>
                    <a:pt x="194" y="31"/>
                    <a:pt x="185" y="33"/>
                    <a:pt x="182" y="33"/>
                  </a:cubicBezTo>
                  <a:cubicBezTo>
                    <a:pt x="183" y="34"/>
                    <a:pt x="184" y="34"/>
                    <a:pt x="186" y="38"/>
                  </a:cubicBezTo>
                  <a:cubicBezTo>
                    <a:pt x="194" y="52"/>
                    <a:pt x="194" y="52"/>
                    <a:pt x="194" y="52"/>
                  </a:cubicBezTo>
                  <a:cubicBezTo>
                    <a:pt x="196" y="55"/>
                    <a:pt x="197" y="57"/>
                    <a:pt x="199" y="57"/>
                  </a:cubicBezTo>
                  <a:cubicBezTo>
                    <a:pt x="202" y="58"/>
                    <a:pt x="203" y="58"/>
                    <a:pt x="203" y="59"/>
                  </a:cubicBezTo>
                  <a:cubicBezTo>
                    <a:pt x="203" y="60"/>
                    <a:pt x="202" y="60"/>
                    <a:pt x="201" y="60"/>
                  </a:cubicBezTo>
                  <a:cubicBezTo>
                    <a:pt x="200" y="60"/>
                    <a:pt x="195" y="59"/>
                    <a:pt x="194" y="59"/>
                  </a:cubicBezTo>
                  <a:cubicBezTo>
                    <a:pt x="193" y="59"/>
                    <a:pt x="190" y="60"/>
                    <a:pt x="189" y="60"/>
                  </a:cubicBezTo>
                  <a:cubicBezTo>
                    <a:pt x="188" y="60"/>
                    <a:pt x="187" y="59"/>
                    <a:pt x="187" y="57"/>
                  </a:cubicBezTo>
                  <a:cubicBezTo>
                    <a:pt x="177" y="39"/>
                    <a:pt x="177" y="39"/>
                    <a:pt x="177" y="39"/>
                  </a:cubicBezTo>
                  <a:cubicBezTo>
                    <a:pt x="175" y="35"/>
                    <a:pt x="174" y="35"/>
                    <a:pt x="171" y="35"/>
                  </a:cubicBezTo>
                  <a:cubicBezTo>
                    <a:pt x="169" y="35"/>
                    <a:pt x="169" y="35"/>
                    <a:pt x="169" y="37"/>
                  </a:cubicBezTo>
                  <a:cubicBezTo>
                    <a:pt x="169" y="51"/>
                    <a:pt x="169" y="51"/>
                    <a:pt x="169" y="51"/>
                  </a:cubicBezTo>
                  <a:cubicBezTo>
                    <a:pt x="169" y="55"/>
                    <a:pt x="169" y="57"/>
                    <a:pt x="173" y="57"/>
                  </a:cubicBezTo>
                  <a:cubicBezTo>
                    <a:pt x="175" y="57"/>
                    <a:pt x="176" y="57"/>
                    <a:pt x="176" y="59"/>
                  </a:cubicBezTo>
                  <a:cubicBezTo>
                    <a:pt x="176" y="60"/>
                    <a:pt x="175" y="60"/>
                    <a:pt x="175" y="60"/>
                  </a:cubicBezTo>
                  <a:cubicBezTo>
                    <a:pt x="173" y="60"/>
                    <a:pt x="165" y="59"/>
                    <a:pt x="165" y="59"/>
                  </a:cubicBezTo>
                  <a:cubicBezTo>
                    <a:pt x="163" y="59"/>
                    <a:pt x="157" y="60"/>
                    <a:pt x="155" y="60"/>
                  </a:cubicBezTo>
                  <a:cubicBezTo>
                    <a:pt x="155" y="60"/>
                    <a:pt x="153" y="60"/>
                    <a:pt x="153" y="59"/>
                  </a:cubicBezTo>
                  <a:cubicBezTo>
                    <a:pt x="153" y="57"/>
                    <a:pt x="155" y="57"/>
                    <a:pt x="156" y="57"/>
                  </a:cubicBezTo>
                  <a:cubicBezTo>
                    <a:pt x="160" y="57"/>
                    <a:pt x="160" y="55"/>
                    <a:pt x="160" y="51"/>
                  </a:cubicBezTo>
                  <a:cubicBezTo>
                    <a:pt x="160" y="17"/>
                    <a:pt x="160" y="17"/>
                    <a:pt x="160" y="17"/>
                  </a:cubicBezTo>
                  <a:close/>
                  <a:moveTo>
                    <a:pt x="169" y="30"/>
                  </a:moveTo>
                  <a:cubicBezTo>
                    <a:pt x="169" y="32"/>
                    <a:pt x="169" y="33"/>
                    <a:pt x="173" y="33"/>
                  </a:cubicBezTo>
                  <a:cubicBezTo>
                    <a:pt x="176" y="33"/>
                    <a:pt x="184" y="33"/>
                    <a:pt x="184" y="22"/>
                  </a:cubicBezTo>
                  <a:cubicBezTo>
                    <a:pt x="184" y="19"/>
                    <a:pt x="183" y="11"/>
                    <a:pt x="173" y="11"/>
                  </a:cubicBezTo>
                  <a:cubicBezTo>
                    <a:pt x="169" y="11"/>
                    <a:pt x="169" y="13"/>
                    <a:pt x="169" y="16"/>
                  </a:cubicBezTo>
                  <a:cubicBezTo>
                    <a:pt x="169" y="30"/>
                    <a:pt x="169" y="30"/>
                    <a:pt x="169" y="30"/>
                  </a:cubicBezTo>
                  <a:close/>
                  <a:moveTo>
                    <a:pt x="212" y="17"/>
                  </a:moveTo>
                  <a:cubicBezTo>
                    <a:pt x="212" y="13"/>
                    <a:pt x="212" y="11"/>
                    <a:pt x="208" y="11"/>
                  </a:cubicBezTo>
                  <a:cubicBezTo>
                    <a:pt x="206" y="11"/>
                    <a:pt x="205" y="11"/>
                    <a:pt x="205" y="10"/>
                  </a:cubicBezTo>
                  <a:cubicBezTo>
                    <a:pt x="205" y="8"/>
                    <a:pt x="206" y="8"/>
                    <a:pt x="207" y="8"/>
                  </a:cubicBezTo>
                  <a:cubicBezTo>
                    <a:pt x="207" y="8"/>
                    <a:pt x="207" y="9"/>
                    <a:pt x="209" y="9"/>
                  </a:cubicBezTo>
                  <a:cubicBezTo>
                    <a:pt x="211" y="9"/>
                    <a:pt x="214" y="9"/>
                    <a:pt x="221" y="9"/>
                  </a:cubicBezTo>
                  <a:cubicBezTo>
                    <a:pt x="225" y="9"/>
                    <a:pt x="225" y="9"/>
                    <a:pt x="225" y="9"/>
                  </a:cubicBezTo>
                  <a:cubicBezTo>
                    <a:pt x="233" y="9"/>
                    <a:pt x="238" y="9"/>
                    <a:pt x="240" y="9"/>
                  </a:cubicBezTo>
                  <a:cubicBezTo>
                    <a:pt x="242" y="9"/>
                    <a:pt x="242" y="8"/>
                    <a:pt x="242" y="8"/>
                  </a:cubicBezTo>
                  <a:cubicBezTo>
                    <a:pt x="243" y="8"/>
                    <a:pt x="243" y="9"/>
                    <a:pt x="243" y="11"/>
                  </a:cubicBezTo>
                  <a:cubicBezTo>
                    <a:pt x="243" y="18"/>
                    <a:pt x="243" y="18"/>
                    <a:pt x="243" y="18"/>
                  </a:cubicBezTo>
                  <a:cubicBezTo>
                    <a:pt x="243" y="19"/>
                    <a:pt x="243" y="20"/>
                    <a:pt x="242" y="20"/>
                  </a:cubicBezTo>
                  <a:cubicBezTo>
                    <a:pt x="242" y="20"/>
                    <a:pt x="241" y="20"/>
                    <a:pt x="240" y="17"/>
                  </a:cubicBezTo>
                  <a:cubicBezTo>
                    <a:pt x="239" y="14"/>
                    <a:pt x="237" y="11"/>
                    <a:pt x="225" y="11"/>
                  </a:cubicBezTo>
                  <a:cubicBezTo>
                    <a:pt x="221" y="11"/>
                    <a:pt x="221" y="12"/>
                    <a:pt x="221" y="16"/>
                  </a:cubicBezTo>
                  <a:cubicBezTo>
                    <a:pt x="221" y="28"/>
                    <a:pt x="221" y="28"/>
                    <a:pt x="221" y="28"/>
                  </a:cubicBezTo>
                  <a:cubicBezTo>
                    <a:pt x="221" y="30"/>
                    <a:pt x="221" y="31"/>
                    <a:pt x="226" y="31"/>
                  </a:cubicBezTo>
                  <a:cubicBezTo>
                    <a:pt x="235" y="31"/>
                    <a:pt x="235" y="29"/>
                    <a:pt x="237" y="25"/>
                  </a:cubicBezTo>
                  <a:cubicBezTo>
                    <a:pt x="237" y="24"/>
                    <a:pt x="238" y="24"/>
                    <a:pt x="238" y="24"/>
                  </a:cubicBezTo>
                  <a:cubicBezTo>
                    <a:pt x="239" y="24"/>
                    <a:pt x="239" y="24"/>
                    <a:pt x="239" y="25"/>
                  </a:cubicBezTo>
                  <a:cubicBezTo>
                    <a:pt x="239" y="26"/>
                    <a:pt x="238" y="34"/>
                    <a:pt x="238" y="36"/>
                  </a:cubicBezTo>
                  <a:cubicBezTo>
                    <a:pt x="238" y="37"/>
                    <a:pt x="239" y="40"/>
                    <a:pt x="239" y="40"/>
                  </a:cubicBezTo>
                  <a:cubicBezTo>
                    <a:pt x="239" y="41"/>
                    <a:pt x="239" y="42"/>
                    <a:pt x="238" y="42"/>
                  </a:cubicBezTo>
                  <a:cubicBezTo>
                    <a:pt x="237" y="42"/>
                    <a:pt x="237" y="42"/>
                    <a:pt x="236" y="40"/>
                  </a:cubicBezTo>
                  <a:cubicBezTo>
                    <a:pt x="234" y="34"/>
                    <a:pt x="232" y="34"/>
                    <a:pt x="225" y="34"/>
                  </a:cubicBezTo>
                  <a:cubicBezTo>
                    <a:pt x="222" y="34"/>
                    <a:pt x="221" y="34"/>
                    <a:pt x="221" y="36"/>
                  </a:cubicBezTo>
                  <a:cubicBezTo>
                    <a:pt x="221" y="50"/>
                    <a:pt x="221" y="50"/>
                    <a:pt x="221" y="50"/>
                  </a:cubicBezTo>
                  <a:cubicBezTo>
                    <a:pt x="221" y="56"/>
                    <a:pt x="223" y="57"/>
                    <a:pt x="230" y="57"/>
                  </a:cubicBezTo>
                  <a:cubicBezTo>
                    <a:pt x="233" y="57"/>
                    <a:pt x="238" y="57"/>
                    <a:pt x="242" y="50"/>
                  </a:cubicBezTo>
                  <a:cubicBezTo>
                    <a:pt x="243" y="47"/>
                    <a:pt x="243" y="47"/>
                    <a:pt x="244" y="47"/>
                  </a:cubicBezTo>
                  <a:cubicBezTo>
                    <a:pt x="245" y="47"/>
                    <a:pt x="245" y="47"/>
                    <a:pt x="245" y="48"/>
                  </a:cubicBezTo>
                  <a:cubicBezTo>
                    <a:pt x="245" y="49"/>
                    <a:pt x="244" y="54"/>
                    <a:pt x="244" y="57"/>
                  </a:cubicBezTo>
                  <a:cubicBezTo>
                    <a:pt x="244" y="59"/>
                    <a:pt x="243" y="60"/>
                    <a:pt x="241" y="60"/>
                  </a:cubicBezTo>
                  <a:cubicBezTo>
                    <a:pt x="237" y="60"/>
                    <a:pt x="231" y="60"/>
                    <a:pt x="226" y="60"/>
                  </a:cubicBezTo>
                  <a:cubicBezTo>
                    <a:pt x="221" y="59"/>
                    <a:pt x="218" y="59"/>
                    <a:pt x="217" y="59"/>
                  </a:cubicBezTo>
                  <a:cubicBezTo>
                    <a:pt x="216" y="59"/>
                    <a:pt x="216" y="59"/>
                    <a:pt x="216" y="59"/>
                  </a:cubicBezTo>
                  <a:cubicBezTo>
                    <a:pt x="213" y="59"/>
                    <a:pt x="211" y="59"/>
                    <a:pt x="209" y="60"/>
                  </a:cubicBezTo>
                  <a:cubicBezTo>
                    <a:pt x="208" y="60"/>
                    <a:pt x="207" y="60"/>
                    <a:pt x="207" y="60"/>
                  </a:cubicBezTo>
                  <a:cubicBezTo>
                    <a:pt x="206" y="60"/>
                    <a:pt x="205" y="60"/>
                    <a:pt x="205" y="58"/>
                  </a:cubicBezTo>
                  <a:cubicBezTo>
                    <a:pt x="205" y="57"/>
                    <a:pt x="206" y="57"/>
                    <a:pt x="208" y="57"/>
                  </a:cubicBezTo>
                  <a:cubicBezTo>
                    <a:pt x="212" y="57"/>
                    <a:pt x="212" y="55"/>
                    <a:pt x="212" y="51"/>
                  </a:cubicBezTo>
                  <a:cubicBezTo>
                    <a:pt x="212" y="17"/>
                    <a:pt x="212" y="17"/>
                    <a:pt x="212" y="17"/>
                  </a:cubicBezTo>
                  <a:close/>
                  <a:moveTo>
                    <a:pt x="265" y="60"/>
                  </a:moveTo>
                  <a:cubicBezTo>
                    <a:pt x="259" y="60"/>
                    <a:pt x="253" y="58"/>
                    <a:pt x="252" y="57"/>
                  </a:cubicBezTo>
                  <a:cubicBezTo>
                    <a:pt x="251" y="56"/>
                    <a:pt x="251" y="55"/>
                    <a:pt x="251" y="53"/>
                  </a:cubicBezTo>
                  <a:cubicBezTo>
                    <a:pt x="251" y="53"/>
                    <a:pt x="251" y="49"/>
                    <a:pt x="251" y="46"/>
                  </a:cubicBezTo>
                  <a:cubicBezTo>
                    <a:pt x="251" y="45"/>
                    <a:pt x="251" y="44"/>
                    <a:pt x="252" y="44"/>
                  </a:cubicBezTo>
                  <a:cubicBezTo>
                    <a:pt x="253" y="44"/>
                    <a:pt x="253" y="45"/>
                    <a:pt x="253" y="46"/>
                  </a:cubicBezTo>
                  <a:cubicBezTo>
                    <a:pt x="255" y="53"/>
                    <a:pt x="260" y="58"/>
                    <a:pt x="266" y="58"/>
                  </a:cubicBezTo>
                  <a:cubicBezTo>
                    <a:pt x="270" y="58"/>
                    <a:pt x="276" y="56"/>
                    <a:pt x="276" y="49"/>
                  </a:cubicBezTo>
                  <a:cubicBezTo>
                    <a:pt x="276" y="43"/>
                    <a:pt x="270" y="39"/>
                    <a:pt x="265" y="37"/>
                  </a:cubicBezTo>
                  <a:cubicBezTo>
                    <a:pt x="258" y="34"/>
                    <a:pt x="251" y="31"/>
                    <a:pt x="251" y="22"/>
                  </a:cubicBezTo>
                  <a:cubicBezTo>
                    <a:pt x="251" y="14"/>
                    <a:pt x="257" y="8"/>
                    <a:pt x="268" y="8"/>
                  </a:cubicBezTo>
                  <a:cubicBezTo>
                    <a:pt x="272" y="8"/>
                    <a:pt x="277" y="9"/>
                    <a:pt x="278" y="10"/>
                  </a:cubicBezTo>
                  <a:cubicBezTo>
                    <a:pt x="279" y="10"/>
                    <a:pt x="279" y="11"/>
                    <a:pt x="279" y="18"/>
                  </a:cubicBezTo>
                  <a:cubicBezTo>
                    <a:pt x="279" y="20"/>
                    <a:pt x="279" y="21"/>
                    <a:pt x="278" y="21"/>
                  </a:cubicBezTo>
                  <a:cubicBezTo>
                    <a:pt x="277" y="21"/>
                    <a:pt x="277" y="20"/>
                    <a:pt x="276" y="18"/>
                  </a:cubicBezTo>
                  <a:cubicBezTo>
                    <a:pt x="275" y="15"/>
                    <a:pt x="274" y="10"/>
                    <a:pt x="267" y="10"/>
                  </a:cubicBezTo>
                  <a:cubicBezTo>
                    <a:pt x="260" y="10"/>
                    <a:pt x="258" y="15"/>
                    <a:pt x="258" y="18"/>
                  </a:cubicBezTo>
                  <a:cubicBezTo>
                    <a:pt x="258" y="24"/>
                    <a:pt x="263" y="26"/>
                    <a:pt x="269" y="28"/>
                  </a:cubicBezTo>
                  <a:cubicBezTo>
                    <a:pt x="274" y="30"/>
                    <a:pt x="282" y="34"/>
                    <a:pt x="282" y="43"/>
                  </a:cubicBezTo>
                  <a:cubicBezTo>
                    <a:pt x="282" y="53"/>
                    <a:pt x="276" y="60"/>
                    <a:pt x="265" y="60"/>
                  </a:cubicBezTo>
                  <a:close/>
                  <a:moveTo>
                    <a:pt x="312" y="51"/>
                  </a:moveTo>
                  <a:cubicBezTo>
                    <a:pt x="312" y="55"/>
                    <a:pt x="312" y="57"/>
                    <a:pt x="316" y="57"/>
                  </a:cubicBezTo>
                  <a:cubicBezTo>
                    <a:pt x="318" y="57"/>
                    <a:pt x="319" y="57"/>
                    <a:pt x="319" y="58"/>
                  </a:cubicBezTo>
                  <a:cubicBezTo>
                    <a:pt x="319" y="60"/>
                    <a:pt x="318" y="60"/>
                    <a:pt x="317" y="60"/>
                  </a:cubicBezTo>
                  <a:cubicBezTo>
                    <a:pt x="315" y="60"/>
                    <a:pt x="310" y="59"/>
                    <a:pt x="308" y="59"/>
                  </a:cubicBezTo>
                  <a:cubicBezTo>
                    <a:pt x="306" y="59"/>
                    <a:pt x="300" y="60"/>
                    <a:pt x="298" y="60"/>
                  </a:cubicBezTo>
                  <a:cubicBezTo>
                    <a:pt x="297" y="60"/>
                    <a:pt x="296" y="60"/>
                    <a:pt x="296" y="58"/>
                  </a:cubicBezTo>
                  <a:cubicBezTo>
                    <a:pt x="296" y="57"/>
                    <a:pt x="298" y="57"/>
                    <a:pt x="299" y="57"/>
                  </a:cubicBezTo>
                  <a:cubicBezTo>
                    <a:pt x="303" y="57"/>
                    <a:pt x="303" y="55"/>
                    <a:pt x="303" y="51"/>
                  </a:cubicBezTo>
                  <a:cubicBezTo>
                    <a:pt x="303" y="13"/>
                    <a:pt x="303" y="13"/>
                    <a:pt x="303" y="13"/>
                  </a:cubicBezTo>
                  <a:cubicBezTo>
                    <a:pt x="303" y="11"/>
                    <a:pt x="303" y="11"/>
                    <a:pt x="301" y="11"/>
                  </a:cubicBezTo>
                  <a:cubicBezTo>
                    <a:pt x="296" y="11"/>
                    <a:pt x="291" y="11"/>
                    <a:pt x="287" y="19"/>
                  </a:cubicBezTo>
                  <a:cubicBezTo>
                    <a:pt x="286" y="20"/>
                    <a:pt x="285" y="21"/>
                    <a:pt x="285" y="21"/>
                  </a:cubicBezTo>
                  <a:cubicBezTo>
                    <a:pt x="284" y="21"/>
                    <a:pt x="284" y="20"/>
                    <a:pt x="284" y="20"/>
                  </a:cubicBezTo>
                  <a:cubicBezTo>
                    <a:pt x="284" y="19"/>
                    <a:pt x="284" y="19"/>
                    <a:pt x="284" y="18"/>
                  </a:cubicBezTo>
                  <a:cubicBezTo>
                    <a:pt x="287" y="7"/>
                    <a:pt x="287" y="7"/>
                    <a:pt x="287" y="7"/>
                  </a:cubicBezTo>
                  <a:cubicBezTo>
                    <a:pt x="287" y="6"/>
                    <a:pt x="288" y="5"/>
                    <a:pt x="288" y="5"/>
                  </a:cubicBezTo>
                  <a:cubicBezTo>
                    <a:pt x="289" y="5"/>
                    <a:pt x="289" y="6"/>
                    <a:pt x="289" y="6"/>
                  </a:cubicBezTo>
                  <a:cubicBezTo>
                    <a:pt x="290" y="9"/>
                    <a:pt x="291" y="9"/>
                    <a:pt x="293" y="9"/>
                  </a:cubicBezTo>
                  <a:cubicBezTo>
                    <a:pt x="319" y="9"/>
                    <a:pt x="319" y="9"/>
                    <a:pt x="319" y="9"/>
                  </a:cubicBezTo>
                  <a:cubicBezTo>
                    <a:pt x="328" y="9"/>
                    <a:pt x="328" y="8"/>
                    <a:pt x="329" y="6"/>
                  </a:cubicBezTo>
                  <a:cubicBezTo>
                    <a:pt x="329" y="6"/>
                    <a:pt x="329" y="5"/>
                    <a:pt x="330" y="5"/>
                  </a:cubicBezTo>
                  <a:cubicBezTo>
                    <a:pt x="331" y="5"/>
                    <a:pt x="331" y="6"/>
                    <a:pt x="331" y="8"/>
                  </a:cubicBezTo>
                  <a:cubicBezTo>
                    <a:pt x="330" y="18"/>
                    <a:pt x="330" y="18"/>
                    <a:pt x="330" y="18"/>
                  </a:cubicBezTo>
                  <a:cubicBezTo>
                    <a:pt x="330" y="20"/>
                    <a:pt x="330" y="21"/>
                    <a:pt x="329" y="21"/>
                  </a:cubicBezTo>
                  <a:cubicBezTo>
                    <a:pt x="329" y="21"/>
                    <a:pt x="328" y="21"/>
                    <a:pt x="328" y="19"/>
                  </a:cubicBezTo>
                  <a:cubicBezTo>
                    <a:pt x="326" y="11"/>
                    <a:pt x="322" y="11"/>
                    <a:pt x="317" y="11"/>
                  </a:cubicBezTo>
                  <a:cubicBezTo>
                    <a:pt x="312" y="11"/>
                    <a:pt x="312" y="11"/>
                    <a:pt x="312" y="14"/>
                  </a:cubicBezTo>
                  <a:cubicBezTo>
                    <a:pt x="312" y="51"/>
                    <a:pt x="312" y="51"/>
                    <a:pt x="312" y="51"/>
                  </a:cubicBezTo>
                  <a:close/>
                  <a:moveTo>
                    <a:pt x="343" y="17"/>
                  </a:moveTo>
                  <a:cubicBezTo>
                    <a:pt x="343" y="13"/>
                    <a:pt x="343" y="11"/>
                    <a:pt x="339" y="11"/>
                  </a:cubicBezTo>
                  <a:cubicBezTo>
                    <a:pt x="337" y="11"/>
                    <a:pt x="336" y="11"/>
                    <a:pt x="336" y="10"/>
                  </a:cubicBezTo>
                  <a:cubicBezTo>
                    <a:pt x="336" y="8"/>
                    <a:pt x="337" y="8"/>
                    <a:pt x="337" y="8"/>
                  </a:cubicBezTo>
                  <a:cubicBezTo>
                    <a:pt x="337" y="8"/>
                    <a:pt x="338" y="9"/>
                    <a:pt x="339" y="9"/>
                  </a:cubicBezTo>
                  <a:cubicBezTo>
                    <a:pt x="341" y="9"/>
                    <a:pt x="345" y="9"/>
                    <a:pt x="352" y="9"/>
                  </a:cubicBezTo>
                  <a:cubicBezTo>
                    <a:pt x="356" y="9"/>
                    <a:pt x="356" y="9"/>
                    <a:pt x="356" y="9"/>
                  </a:cubicBezTo>
                  <a:cubicBezTo>
                    <a:pt x="364" y="9"/>
                    <a:pt x="368" y="9"/>
                    <a:pt x="370" y="9"/>
                  </a:cubicBezTo>
                  <a:cubicBezTo>
                    <a:pt x="372" y="9"/>
                    <a:pt x="373" y="8"/>
                    <a:pt x="373" y="8"/>
                  </a:cubicBezTo>
                  <a:cubicBezTo>
                    <a:pt x="374" y="8"/>
                    <a:pt x="374" y="9"/>
                    <a:pt x="374" y="11"/>
                  </a:cubicBezTo>
                  <a:cubicBezTo>
                    <a:pt x="374" y="18"/>
                    <a:pt x="374" y="18"/>
                    <a:pt x="374" y="18"/>
                  </a:cubicBezTo>
                  <a:cubicBezTo>
                    <a:pt x="374" y="19"/>
                    <a:pt x="374" y="20"/>
                    <a:pt x="373" y="20"/>
                  </a:cubicBezTo>
                  <a:cubicBezTo>
                    <a:pt x="372" y="20"/>
                    <a:pt x="372" y="20"/>
                    <a:pt x="370" y="17"/>
                  </a:cubicBezTo>
                  <a:cubicBezTo>
                    <a:pt x="369" y="14"/>
                    <a:pt x="367" y="11"/>
                    <a:pt x="356" y="11"/>
                  </a:cubicBezTo>
                  <a:cubicBezTo>
                    <a:pt x="352" y="11"/>
                    <a:pt x="351" y="12"/>
                    <a:pt x="351" y="16"/>
                  </a:cubicBezTo>
                  <a:cubicBezTo>
                    <a:pt x="351" y="28"/>
                    <a:pt x="351" y="28"/>
                    <a:pt x="351" y="28"/>
                  </a:cubicBezTo>
                  <a:cubicBezTo>
                    <a:pt x="351" y="30"/>
                    <a:pt x="351" y="31"/>
                    <a:pt x="356" y="31"/>
                  </a:cubicBezTo>
                  <a:cubicBezTo>
                    <a:pt x="365" y="31"/>
                    <a:pt x="366" y="29"/>
                    <a:pt x="367" y="25"/>
                  </a:cubicBezTo>
                  <a:cubicBezTo>
                    <a:pt x="368" y="24"/>
                    <a:pt x="368" y="24"/>
                    <a:pt x="369" y="24"/>
                  </a:cubicBezTo>
                  <a:cubicBezTo>
                    <a:pt x="369" y="24"/>
                    <a:pt x="370" y="24"/>
                    <a:pt x="370" y="25"/>
                  </a:cubicBezTo>
                  <a:cubicBezTo>
                    <a:pt x="370" y="26"/>
                    <a:pt x="369" y="34"/>
                    <a:pt x="369" y="36"/>
                  </a:cubicBezTo>
                  <a:cubicBezTo>
                    <a:pt x="369" y="37"/>
                    <a:pt x="369" y="40"/>
                    <a:pt x="369" y="40"/>
                  </a:cubicBezTo>
                  <a:cubicBezTo>
                    <a:pt x="369" y="41"/>
                    <a:pt x="369" y="42"/>
                    <a:pt x="368" y="42"/>
                  </a:cubicBezTo>
                  <a:cubicBezTo>
                    <a:pt x="368" y="42"/>
                    <a:pt x="367" y="42"/>
                    <a:pt x="367" y="40"/>
                  </a:cubicBezTo>
                  <a:cubicBezTo>
                    <a:pt x="365" y="34"/>
                    <a:pt x="363" y="34"/>
                    <a:pt x="356" y="34"/>
                  </a:cubicBezTo>
                  <a:cubicBezTo>
                    <a:pt x="352" y="34"/>
                    <a:pt x="351" y="34"/>
                    <a:pt x="351" y="36"/>
                  </a:cubicBezTo>
                  <a:cubicBezTo>
                    <a:pt x="351" y="50"/>
                    <a:pt x="351" y="50"/>
                    <a:pt x="351" y="50"/>
                  </a:cubicBezTo>
                  <a:cubicBezTo>
                    <a:pt x="351" y="56"/>
                    <a:pt x="353" y="57"/>
                    <a:pt x="360" y="57"/>
                  </a:cubicBezTo>
                  <a:cubicBezTo>
                    <a:pt x="364" y="57"/>
                    <a:pt x="369" y="57"/>
                    <a:pt x="372" y="50"/>
                  </a:cubicBezTo>
                  <a:cubicBezTo>
                    <a:pt x="374" y="47"/>
                    <a:pt x="374" y="47"/>
                    <a:pt x="375" y="47"/>
                  </a:cubicBezTo>
                  <a:cubicBezTo>
                    <a:pt x="375" y="47"/>
                    <a:pt x="376" y="47"/>
                    <a:pt x="376" y="48"/>
                  </a:cubicBezTo>
                  <a:cubicBezTo>
                    <a:pt x="376" y="49"/>
                    <a:pt x="375" y="54"/>
                    <a:pt x="375" y="57"/>
                  </a:cubicBezTo>
                  <a:cubicBezTo>
                    <a:pt x="374" y="59"/>
                    <a:pt x="374" y="60"/>
                    <a:pt x="371" y="60"/>
                  </a:cubicBezTo>
                  <a:cubicBezTo>
                    <a:pt x="367" y="60"/>
                    <a:pt x="361" y="60"/>
                    <a:pt x="357" y="60"/>
                  </a:cubicBezTo>
                  <a:cubicBezTo>
                    <a:pt x="352" y="59"/>
                    <a:pt x="348" y="59"/>
                    <a:pt x="348" y="59"/>
                  </a:cubicBezTo>
                  <a:cubicBezTo>
                    <a:pt x="347" y="59"/>
                    <a:pt x="347" y="59"/>
                    <a:pt x="347" y="59"/>
                  </a:cubicBezTo>
                  <a:cubicBezTo>
                    <a:pt x="343" y="59"/>
                    <a:pt x="341" y="59"/>
                    <a:pt x="340" y="60"/>
                  </a:cubicBezTo>
                  <a:cubicBezTo>
                    <a:pt x="339" y="60"/>
                    <a:pt x="338" y="60"/>
                    <a:pt x="337" y="60"/>
                  </a:cubicBezTo>
                  <a:cubicBezTo>
                    <a:pt x="337" y="60"/>
                    <a:pt x="336" y="60"/>
                    <a:pt x="336" y="58"/>
                  </a:cubicBezTo>
                  <a:cubicBezTo>
                    <a:pt x="336" y="57"/>
                    <a:pt x="337" y="57"/>
                    <a:pt x="339" y="57"/>
                  </a:cubicBezTo>
                  <a:cubicBezTo>
                    <a:pt x="343" y="57"/>
                    <a:pt x="343" y="55"/>
                    <a:pt x="343" y="51"/>
                  </a:cubicBezTo>
                  <a:cubicBezTo>
                    <a:pt x="343" y="17"/>
                    <a:pt x="343" y="17"/>
                    <a:pt x="343" y="17"/>
                  </a:cubicBezTo>
                  <a:close/>
                  <a:moveTo>
                    <a:pt x="388" y="17"/>
                  </a:moveTo>
                  <a:cubicBezTo>
                    <a:pt x="388" y="13"/>
                    <a:pt x="388" y="11"/>
                    <a:pt x="384" y="11"/>
                  </a:cubicBezTo>
                  <a:cubicBezTo>
                    <a:pt x="382" y="11"/>
                    <a:pt x="381" y="11"/>
                    <a:pt x="381" y="10"/>
                  </a:cubicBezTo>
                  <a:cubicBezTo>
                    <a:pt x="381" y="8"/>
                    <a:pt x="382" y="8"/>
                    <a:pt x="384" y="8"/>
                  </a:cubicBezTo>
                  <a:cubicBezTo>
                    <a:pt x="385" y="8"/>
                    <a:pt x="389" y="9"/>
                    <a:pt x="390" y="9"/>
                  </a:cubicBezTo>
                  <a:cubicBezTo>
                    <a:pt x="392" y="9"/>
                    <a:pt x="403" y="8"/>
                    <a:pt x="406" y="8"/>
                  </a:cubicBezTo>
                  <a:cubicBezTo>
                    <a:pt x="420" y="8"/>
                    <a:pt x="421" y="18"/>
                    <a:pt x="421" y="21"/>
                  </a:cubicBezTo>
                  <a:cubicBezTo>
                    <a:pt x="421" y="31"/>
                    <a:pt x="413" y="33"/>
                    <a:pt x="410" y="33"/>
                  </a:cubicBezTo>
                  <a:cubicBezTo>
                    <a:pt x="411" y="34"/>
                    <a:pt x="412" y="34"/>
                    <a:pt x="414" y="38"/>
                  </a:cubicBezTo>
                  <a:cubicBezTo>
                    <a:pt x="422" y="52"/>
                    <a:pt x="422" y="52"/>
                    <a:pt x="422" y="52"/>
                  </a:cubicBezTo>
                  <a:cubicBezTo>
                    <a:pt x="424" y="55"/>
                    <a:pt x="425" y="57"/>
                    <a:pt x="427" y="57"/>
                  </a:cubicBezTo>
                  <a:cubicBezTo>
                    <a:pt x="430" y="58"/>
                    <a:pt x="430" y="58"/>
                    <a:pt x="430" y="59"/>
                  </a:cubicBezTo>
                  <a:cubicBezTo>
                    <a:pt x="430" y="60"/>
                    <a:pt x="430" y="60"/>
                    <a:pt x="429" y="60"/>
                  </a:cubicBezTo>
                  <a:cubicBezTo>
                    <a:pt x="428" y="60"/>
                    <a:pt x="423" y="59"/>
                    <a:pt x="421" y="59"/>
                  </a:cubicBezTo>
                  <a:cubicBezTo>
                    <a:pt x="421" y="59"/>
                    <a:pt x="418" y="60"/>
                    <a:pt x="417" y="60"/>
                  </a:cubicBezTo>
                  <a:cubicBezTo>
                    <a:pt x="416" y="60"/>
                    <a:pt x="415" y="59"/>
                    <a:pt x="414" y="57"/>
                  </a:cubicBezTo>
                  <a:cubicBezTo>
                    <a:pt x="404" y="39"/>
                    <a:pt x="404" y="39"/>
                    <a:pt x="404" y="39"/>
                  </a:cubicBezTo>
                  <a:cubicBezTo>
                    <a:pt x="403" y="35"/>
                    <a:pt x="402" y="35"/>
                    <a:pt x="399" y="35"/>
                  </a:cubicBezTo>
                  <a:cubicBezTo>
                    <a:pt x="397" y="35"/>
                    <a:pt x="397" y="35"/>
                    <a:pt x="397" y="37"/>
                  </a:cubicBezTo>
                  <a:cubicBezTo>
                    <a:pt x="397" y="51"/>
                    <a:pt x="397" y="51"/>
                    <a:pt x="397" y="51"/>
                  </a:cubicBezTo>
                  <a:cubicBezTo>
                    <a:pt x="397" y="55"/>
                    <a:pt x="397" y="57"/>
                    <a:pt x="401" y="57"/>
                  </a:cubicBezTo>
                  <a:cubicBezTo>
                    <a:pt x="403" y="57"/>
                    <a:pt x="404" y="57"/>
                    <a:pt x="404" y="59"/>
                  </a:cubicBezTo>
                  <a:cubicBezTo>
                    <a:pt x="404" y="60"/>
                    <a:pt x="403" y="60"/>
                    <a:pt x="402" y="60"/>
                  </a:cubicBezTo>
                  <a:cubicBezTo>
                    <a:pt x="401" y="60"/>
                    <a:pt x="393" y="59"/>
                    <a:pt x="393" y="59"/>
                  </a:cubicBezTo>
                  <a:cubicBezTo>
                    <a:pt x="391" y="59"/>
                    <a:pt x="385" y="60"/>
                    <a:pt x="383" y="60"/>
                  </a:cubicBezTo>
                  <a:cubicBezTo>
                    <a:pt x="382" y="60"/>
                    <a:pt x="381" y="60"/>
                    <a:pt x="381" y="59"/>
                  </a:cubicBezTo>
                  <a:cubicBezTo>
                    <a:pt x="381" y="57"/>
                    <a:pt x="383" y="57"/>
                    <a:pt x="384" y="57"/>
                  </a:cubicBezTo>
                  <a:cubicBezTo>
                    <a:pt x="388" y="57"/>
                    <a:pt x="388" y="55"/>
                    <a:pt x="388" y="51"/>
                  </a:cubicBezTo>
                  <a:cubicBezTo>
                    <a:pt x="388" y="17"/>
                    <a:pt x="388" y="17"/>
                    <a:pt x="388" y="17"/>
                  </a:cubicBezTo>
                  <a:close/>
                  <a:moveTo>
                    <a:pt x="397" y="30"/>
                  </a:moveTo>
                  <a:cubicBezTo>
                    <a:pt x="397" y="32"/>
                    <a:pt x="397" y="33"/>
                    <a:pt x="401" y="33"/>
                  </a:cubicBezTo>
                  <a:cubicBezTo>
                    <a:pt x="404" y="33"/>
                    <a:pt x="412" y="33"/>
                    <a:pt x="412" y="22"/>
                  </a:cubicBezTo>
                  <a:cubicBezTo>
                    <a:pt x="412" y="19"/>
                    <a:pt x="411" y="11"/>
                    <a:pt x="401" y="11"/>
                  </a:cubicBezTo>
                  <a:cubicBezTo>
                    <a:pt x="397" y="11"/>
                    <a:pt x="397" y="13"/>
                    <a:pt x="397" y="16"/>
                  </a:cubicBezTo>
                  <a:cubicBezTo>
                    <a:pt x="397" y="30"/>
                    <a:pt x="397" y="30"/>
                    <a:pt x="397" y="30"/>
                  </a:cubicBezTo>
                  <a:close/>
                </a:path>
              </a:pathLst>
            </a:custGeom>
            <a:solidFill>
              <a:srgbClr val="FFFFFF"/>
            </a:solidFill>
            <a:ln w="9525">
              <a:noFill/>
              <a:round/>
              <a:headEnd/>
              <a:tailEnd/>
            </a:ln>
          </p:spPr>
          <p:txBody>
            <a:bodyPr/>
            <a:lstStyle/>
            <a:p>
              <a:pPr algn="ctr" eaLnBrk="0" hangingPunct="0">
                <a:defRPr/>
              </a:pPr>
              <a:endParaRPr lang="en-US" sz="2000" dirty="0">
                <a:solidFill>
                  <a:srgbClr val="000000"/>
                </a:solidFill>
              </a:endParaRPr>
            </a:p>
          </p:txBody>
        </p:sp>
        <p:sp>
          <p:nvSpPr>
            <p:cNvPr id="279566" name="Freeform 14"/>
            <p:cNvSpPr>
              <a:spLocks noEditPoints="1"/>
            </p:cNvSpPr>
            <p:nvPr/>
          </p:nvSpPr>
          <p:spPr bwMode="gray">
            <a:xfrm>
              <a:off x="3378" y="2097"/>
              <a:ext cx="32" cy="32"/>
            </a:xfrm>
            <a:custGeom>
              <a:avLst/>
              <a:gdLst/>
              <a:ahLst/>
              <a:cxnLst>
                <a:cxn ang="0">
                  <a:pos x="2" y="7"/>
                </a:cxn>
                <a:cxn ang="0">
                  <a:pos x="7" y="1"/>
                </a:cxn>
                <a:cxn ang="0">
                  <a:pos x="13" y="7"/>
                </a:cxn>
                <a:cxn ang="0">
                  <a:pos x="7" y="13"/>
                </a:cxn>
                <a:cxn ang="0">
                  <a:pos x="2" y="7"/>
                </a:cxn>
                <a:cxn ang="0">
                  <a:pos x="7" y="14"/>
                </a:cxn>
                <a:cxn ang="0">
                  <a:pos x="14" y="7"/>
                </a:cxn>
                <a:cxn ang="0">
                  <a:pos x="7" y="0"/>
                </a:cxn>
                <a:cxn ang="0">
                  <a:pos x="0" y="7"/>
                </a:cxn>
                <a:cxn ang="0">
                  <a:pos x="7" y="14"/>
                </a:cxn>
                <a:cxn ang="0">
                  <a:pos x="6" y="8"/>
                </a:cxn>
                <a:cxn ang="0">
                  <a:pos x="7" y="8"/>
                </a:cxn>
                <a:cxn ang="0">
                  <a:pos x="9" y="11"/>
                </a:cxn>
                <a:cxn ang="0">
                  <a:pos x="11" y="11"/>
                </a:cxn>
                <a:cxn ang="0">
                  <a:pos x="8" y="8"/>
                </a:cxn>
                <a:cxn ang="0">
                  <a:pos x="10" y="6"/>
                </a:cxn>
                <a:cxn ang="0">
                  <a:pos x="8" y="3"/>
                </a:cxn>
                <a:cxn ang="0">
                  <a:pos x="4" y="3"/>
                </a:cxn>
                <a:cxn ang="0">
                  <a:pos x="4" y="11"/>
                </a:cxn>
                <a:cxn ang="0">
                  <a:pos x="6" y="11"/>
                </a:cxn>
                <a:cxn ang="0">
                  <a:pos x="6" y="8"/>
                </a:cxn>
                <a:cxn ang="0">
                  <a:pos x="6" y="7"/>
                </a:cxn>
                <a:cxn ang="0">
                  <a:pos x="6" y="4"/>
                </a:cxn>
                <a:cxn ang="0">
                  <a:pos x="7" y="4"/>
                </a:cxn>
                <a:cxn ang="0">
                  <a:pos x="9" y="5"/>
                </a:cxn>
                <a:cxn ang="0">
                  <a:pos x="7" y="7"/>
                </a:cxn>
                <a:cxn ang="0">
                  <a:pos x="6" y="7"/>
                </a:cxn>
              </a:cxnLst>
              <a:rect l="0" t="0" r="r" b="b"/>
              <a:pathLst>
                <a:path w="14" h="14">
                  <a:moveTo>
                    <a:pt x="2" y="7"/>
                  </a:moveTo>
                  <a:cubicBezTo>
                    <a:pt x="2" y="4"/>
                    <a:pt x="4" y="1"/>
                    <a:pt x="7" y="1"/>
                  </a:cubicBezTo>
                  <a:cubicBezTo>
                    <a:pt x="10" y="1"/>
                    <a:pt x="13" y="4"/>
                    <a:pt x="13" y="7"/>
                  </a:cubicBezTo>
                  <a:cubicBezTo>
                    <a:pt x="13" y="11"/>
                    <a:pt x="10" y="13"/>
                    <a:pt x="7" y="13"/>
                  </a:cubicBezTo>
                  <a:cubicBezTo>
                    <a:pt x="4" y="13"/>
                    <a:pt x="2" y="11"/>
                    <a:pt x="2" y="7"/>
                  </a:cubicBezTo>
                  <a:close/>
                  <a:moveTo>
                    <a:pt x="7" y="14"/>
                  </a:moveTo>
                  <a:cubicBezTo>
                    <a:pt x="11" y="14"/>
                    <a:pt x="14" y="11"/>
                    <a:pt x="14" y="7"/>
                  </a:cubicBezTo>
                  <a:cubicBezTo>
                    <a:pt x="14" y="3"/>
                    <a:pt x="11" y="0"/>
                    <a:pt x="7" y="0"/>
                  </a:cubicBezTo>
                  <a:cubicBezTo>
                    <a:pt x="3" y="0"/>
                    <a:pt x="0" y="3"/>
                    <a:pt x="0" y="7"/>
                  </a:cubicBezTo>
                  <a:cubicBezTo>
                    <a:pt x="0" y="11"/>
                    <a:pt x="3" y="14"/>
                    <a:pt x="7" y="14"/>
                  </a:cubicBezTo>
                  <a:close/>
                  <a:moveTo>
                    <a:pt x="6" y="8"/>
                  </a:moveTo>
                  <a:cubicBezTo>
                    <a:pt x="7" y="8"/>
                    <a:pt x="7" y="8"/>
                    <a:pt x="7" y="8"/>
                  </a:cubicBezTo>
                  <a:cubicBezTo>
                    <a:pt x="9" y="11"/>
                    <a:pt x="9" y="11"/>
                    <a:pt x="9" y="11"/>
                  </a:cubicBezTo>
                  <a:cubicBezTo>
                    <a:pt x="11" y="11"/>
                    <a:pt x="11" y="11"/>
                    <a:pt x="11" y="11"/>
                  </a:cubicBezTo>
                  <a:cubicBezTo>
                    <a:pt x="8" y="8"/>
                    <a:pt x="8" y="8"/>
                    <a:pt x="8" y="8"/>
                  </a:cubicBezTo>
                  <a:cubicBezTo>
                    <a:pt x="9" y="8"/>
                    <a:pt x="10" y="7"/>
                    <a:pt x="10" y="6"/>
                  </a:cubicBezTo>
                  <a:cubicBezTo>
                    <a:pt x="10" y="4"/>
                    <a:pt x="9" y="3"/>
                    <a:pt x="8" y="3"/>
                  </a:cubicBezTo>
                  <a:cubicBezTo>
                    <a:pt x="4" y="3"/>
                    <a:pt x="4" y="3"/>
                    <a:pt x="4" y="3"/>
                  </a:cubicBezTo>
                  <a:cubicBezTo>
                    <a:pt x="4" y="11"/>
                    <a:pt x="4" y="11"/>
                    <a:pt x="4" y="11"/>
                  </a:cubicBezTo>
                  <a:cubicBezTo>
                    <a:pt x="6" y="11"/>
                    <a:pt x="6" y="11"/>
                    <a:pt x="6" y="11"/>
                  </a:cubicBezTo>
                  <a:cubicBezTo>
                    <a:pt x="6" y="8"/>
                    <a:pt x="6" y="8"/>
                    <a:pt x="6" y="8"/>
                  </a:cubicBezTo>
                  <a:close/>
                  <a:moveTo>
                    <a:pt x="6" y="7"/>
                  </a:moveTo>
                  <a:cubicBezTo>
                    <a:pt x="6" y="4"/>
                    <a:pt x="6" y="4"/>
                    <a:pt x="6" y="4"/>
                  </a:cubicBezTo>
                  <a:cubicBezTo>
                    <a:pt x="7" y="4"/>
                    <a:pt x="7" y="4"/>
                    <a:pt x="7" y="4"/>
                  </a:cubicBezTo>
                  <a:cubicBezTo>
                    <a:pt x="8" y="4"/>
                    <a:pt x="9" y="4"/>
                    <a:pt x="9" y="5"/>
                  </a:cubicBezTo>
                  <a:cubicBezTo>
                    <a:pt x="9" y="7"/>
                    <a:pt x="8" y="7"/>
                    <a:pt x="7" y="7"/>
                  </a:cubicBezTo>
                  <a:cubicBezTo>
                    <a:pt x="6" y="7"/>
                    <a:pt x="6" y="7"/>
                    <a:pt x="6" y="7"/>
                  </a:cubicBezTo>
                  <a:close/>
                </a:path>
              </a:pathLst>
            </a:custGeom>
            <a:solidFill>
              <a:srgbClr val="FFFFFF"/>
            </a:solidFill>
            <a:ln w="9525">
              <a:noFill/>
              <a:round/>
              <a:headEnd/>
              <a:tailEnd/>
            </a:ln>
          </p:spPr>
          <p:txBody>
            <a:bodyPr/>
            <a:lstStyle/>
            <a:p>
              <a:pPr algn="ctr" eaLnBrk="0" hangingPunct="0">
                <a:defRPr/>
              </a:pPr>
              <a:endParaRPr lang="en-US" sz="2000" dirty="0">
                <a:solidFill>
                  <a:srgbClr val="000000"/>
                </a:solidFill>
              </a:endParaRPr>
            </a:p>
          </p:txBody>
        </p:sp>
      </p:grpSp>
      <p:pic>
        <p:nvPicPr>
          <p:cNvPr id="14345" name="Picture 15" descr="Green Heading"/>
          <p:cNvPicPr>
            <a:picLocks noChangeArrowheads="1"/>
          </p:cNvPicPr>
          <p:nvPr/>
        </p:nvPicPr>
        <p:blipFill>
          <a:blip r:embed="rId15" cstate="email"/>
          <a:srcRect/>
          <a:stretch>
            <a:fillRect/>
          </a:stretch>
        </p:blipFill>
        <p:spPr bwMode="auto">
          <a:xfrm>
            <a:off x="0" y="0"/>
            <a:ext cx="9140825" cy="155575"/>
          </a:xfrm>
          <a:prstGeom prst="rect">
            <a:avLst/>
          </a:prstGeom>
          <a:noFill/>
          <a:ln w="9525">
            <a:noFill/>
            <a:miter lim="800000"/>
            <a:headEnd/>
            <a:tailEnd/>
          </a:ln>
        </p:spPr>
      </p:pic>
      <p:pic>
        <p:nvPicPr>
          <p:cNvPr id="14346" name="Picture 31" descr="gradient_stretched_blue_TOP.jpg"/>
          <p:cNvPicPr>
            <a:picLocks noChangeAspect="1"/>
          </p:cNvPicPr>
          <p:nvPr/>
        </p:nvPicPr>
        <p:blipFill>
          <a:blip r:embed="rId16" cstate="email"/>
          <a:srcRect/>
          <a:stretch>
            <a:fillRect/>
          </a:stretch>
        </p:blipFill>
        <p:spPr bwMode="auto">
          <a:xfrm>
            <a:off x="0" y="0"/>
            <a:ext cx="9144000" cy="306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008" r:id="rId1"/>
    <p:sldLayoutId id="2147485949" r:id="rId2"/>
    <p:sldLayoutId id="2147485950" r:id="rId3"/>
    <p:sldLayoutId id="2147485951" r:id="rId4"/>
    <p:sldLayoutId id="2147485952" r:id="rId5"/>
    <p:sldLayoutId id="2147485953" r:id="rId6"/>
    <p:sldLayoutId id="2147485954" r:id="rId7"/>
    <p:sldLayoutId id="2147485955" r:id="rId8"/>
    <p:sldLayoutId id="2147485956" r:id="rId9"/>
    <p:sldLayoutId id="2147485957" r:id="rId10"/>
    <p:sldLayoutId id="2147485958" r:id="rId11"/>
    <p:sldLayoutId id="2147485959" r:id="rId12"/>
    <p:sldLayoutId id="2147485960" r:id="rId13"/>
  </p:sldLayoutIdLst>
  <p:txStyles>
    <p:titleStyle>
      <a:lvl1pPr algn="l" rtl="0" eaLnBrk="0" fontAlgn="base" hangingPunct="0">
        <a:lnSpc>
          <a:spcPct val="90000"/>
        </a:lnSpc>
        <a:spcBef>
          <a:spcPct val="0"/>
        </a:spcBef>
        <a:spcAft>
          <a:spcPct val="0"/>
        </a:spcAft>
        <a:defRPr sz="3200" b="1">
          <a:solidFill>
            <a:schemeClr val="bg2"/>
          </a:solidFill>
          <a:latin typeface="+mj-lt"/>
          <a:ea typeface="+mj-ea"/>
          <a:cs typeface="+mj-cs"/>
        </a:defRPr>
      </a:lvl1pPr>
      <a:lvl2pPr algn="l" rtl="0" eaLnBrk="0" fontAlgn="base" hangingPunct="0">
        <a:lnSpc>
          <a:spcPct val="90000"/>
        </a:lnSpc>
        <a:spcBef>
          <a:spcPct val="0"/>
        </a:spcBef>
        <a:spcAft>
          <a:spcPct val="0"/>
        </a:spcAft>
        <a:defRPr sz="3200" b="1">
          <a:solidFill>
            <a:schemeClr val="bg2"/>
          </a:solidFill>
          <a:latin typeface="Arial" pitchFamily="34" charset="0"/>
        </a:defRPr>
      </a:lvl2pPr>
      <a:lvl3pPr algn="l" rtl="0" eaLnBrk="0" fontAlgn="base" hangingPunct="0">
        <a:lnSpc>
          <a:spcPct val="90000"/>
        </a:lnSpc>
        <a:spcBef>
          <a:spcPct val="0"/>
        </a:spcBef>
        <a:spcAft>
          <a:spcPct val="0"/>
        </a:spcAft>
        <a:defRPr sz="3200" b="1">
          <a:solidFill>
            <a:schemeClr val="bg2"/>
          </a:solidFill>
          <a:latin typeface="Arial" pitchFamily="34" charset="0"/>
        </a:defRPr>
      </a:lvl3pPr>
      <a:lvl4pPr algn="l" rtl="0" eaLnBrk="0" fontAlgn="base" hangingPunct="0">
        <a:lnSpc>
          <a:spcPct val="90000"/>
        </a:lnSpc>
        <a:spcBef>
          <a:spcPct val="0"/>
        </a:spcBef>
        <a:spcAft>
          <a:spcPct val="0"/>
        </a:spcAft>
        <a:defRPr sz="3200" b="1">
          <a:solidFill>
            <a:schemeClr val="bg2"/>
          </a:solidFill>
          <a:latin typeface="Arial" pitchFamily="34" charset="0"/>
        </a:defRPr>
      </a:lvl4pPr>
      <a:lvl5pPr algn="l" rtl="0" eaLnBrk="0" fontAlgn="base" hangingPunct="0">
        <a:lnSpc>
          <a:spcPct val="90000"/>
        </a:lnSpc>
        <a:spcBef>
          <a:spcPct val="0"/>
        </a:spcBef>
        <a:spcAft>
          <a:spcPct val="0"/>
        </a:spcAft>
        <a:defRPr sz="3200" b="1">
          <a:solidFill>
            <a:schemeClr val="bg2"/>
          </a:solidFill>
          <a:latin typeface="Arial" pitchFamily="34" charset="0"/>
        </a:defRPr>
      </a:lvl5pPr>
      <a:lvl6pPr marL="457200" algn="l" rtl="0" eaLnBrk="1" fontAlgn="base" hangingPunct="1">
        <a:lnSpc>
          <a:spcPct val="90000"/>
        </a:lnSpc>
        <a:spcBef>
          <a:spcPct val="0"/>
        </a:spcBef>
        <a:spcAft>
          <a:spcPct val="0"/>
        </a:spcAft>
        <a:defRPr sz="3200" b="1">
          <a:solidFill>
            <a:schemeClr val="bg2"/>
          </a:solidFill>
          <a:latin typeface="Arial" pitchFamily="34" charset="0"/>
        </a:defRPr>
      </a:lvl6pPr>
      <a:lvl7pPr marL="914400" algn="l" rtl="0" eaLnBrk="1" fontAlgn="base" hangingPunct="1">
        <a:lnSpc>
          <a:spcPct val="90000"/>
        </a:lnSpc>
        <a:spcBef>
          <a:spcPct val="0"/>
        </a:spcBef>
        <a:spcAft>
          <a:spcPct val="0"/>
        </a:spcAft>
        <a:defRPr sz="3200" b="1">
          <a:solidFill>
            <a:schemeClr val="bg2"/>
          </a:solidFill>
          <a:latin typeface="Arial" pitchFamily="34" charset="0"/>
        </a:defRPr>
      </a:lvl7pPr>
      <a:lvl8pPr marL="1371600" algn="l" rtl="0" eaLnBrk="1" fontAlgn="base" hangingPunct="1">
        <a:lnSpc>
          <a:spcPct val="90000"/>
        </a:lnSpc>
        <a:spcBef>
          <a:spcPct val="0"/>
        </a:spcBef>
        <a:spcAft>
          <a:spcPct val="0"/>
        </a:spcAft>
        <a:defRPr sz="3200" b="1">
          <a:solidFill>
            <a:schemeClr val="bg2"/>
          </a:solidFill>
          <a:latin typeface="Arial" pitchFamily="34" charset="0"/>
        </a:defRPr>
      </a:lvl8pPr>
      <a:lvl9pPr marL="1828800" algn="l" rtl="0" eaLnBrk="1" fontAlgn="base" hangingPunct="1">
        <a:lnSpc>
          <a:spcPct val="90000"/>
        </a:lnSpc>
        <a:spcBef>
          <a:spcPct val="0"/>
        </a:spcBef>
        <a:spcAft>
          <a:spcPct val="0"/>
        </a:spcAft>
        <a:defRPr sz="3200" b="1">
          <a:solidFill>
            <a:schemeClr val="bg2"/>
          </a:solidFill>
          <a:latin typeface="Arial" pitchFamily="34" charset="0"/>
        </a:defRPr>
      </a:lvl9pPr>
    </p:titleStyle>
    <p:bodyStyle>
      <a:lvl1pPr marL="166688" indent="-166688" algn="l" rtl="0" eaLnBrk="0" fontAlgn="base" hangingPunct="0">
        <a:spcBef>
          <a:spcPct val="40000"/>
        </a:spcBef>
        <a:spcAft>
          <a:spcPct val="0"/>
        </a:spcAft>
        <a:buClr>
          <a:srgbClr val="FD9900"/>
        </a:buClr>
        <a:buChar char="•"/>
        <a:defRPr sz="2600">
          <a:solidFill>
            <a:schemeClr val="tx1"/>
          </a:solidFill>
          <a:latin typeface="+mn-lt"/>
          <a:ea typeface="+mn-ea"/>
          <a:cs typeface="+mn-cs"/>
        </a:defRPr>
      </a:lvl1pPr>
      <a:lvl2pPr marL="687388" indent="-230188" algn="l" rtl="0" eaLnBrk="0" fontAlgn="base" hangingPunct="0">
        <a:spcBef>
          <a:spcPct val="40000"/>
        </a:spcBef>
        <a:spcAft>
          <a:spcPct val="0"/>
        </a:spcAft>
        <a:buClr>
          <a:srgbClr val="FD9900"/>
        </a:buClr>
        <a:buChar char="–"/>
        <a:defRPr sz="2400">
          <a:solidFill>
            <a:schemeClr val="tx1"/>
          </a:solidFill>
          <a:latin typeface="+mn-lt"/>
        </a:defRPr>
      </a:lvl2pPr>
      <a:lvl3pPr marL="1031875" indent="-117475" algn="l" rtl="0" eaLnBrk="0" fontAlgn="base" hangingPunct="0">
        <a:spcBef>
          <a:spcPct val="40000"/>
        </a:spcBef>
        <a:spcAft>
          <a:spcPct val="0"/>
        </a:spcAft>
        <a:buClr>
          <a:schemeClr val="bg2"/>
        </a:buClr>
        <a:buChar char="•"/>
        <a:defRPr sz="2400">
          <a:solidFill>
            <a:schemeClr val="tx1"/>
          </a:solidFill>
          <a:latin typeface="+mn-lt"/>
        </a:defRPr>
      </a:lvl3pPr>
      <a:lvl4pPr marL="1601788" indent="-230188" algn="l" rtl="0" eaLnBrk="0" fontAlgn="base" hangingPunct="0">
        <a:spcBef>
          <a:spcPct val="40000"/>
        </a:spcBef>
        <a:spcAft>
          <a:spcPct val="0"/>
        </a:spcAft>
        <a:buClr>
          <a:schemeClr val="bg2"/>
        </a:buClr>
        <a:buChar char="–"/>
        <a:defRPr sz="2400">
          <a:solidFill>
            <a:schemeClr val="tx1"/>
          </a:solidFill>
          <a:latin typeface="+mn-lt"/>
        </a:defRPr>
      </a:lvl4pPr>
      <a:lvl5pPr marL="1998663" indent="-169863" algn="l" rtl="0" eaLnBrk="0" fontAlgn="base" hangingPunct="0">
        <a:spcBef>
          <a:spcPct val="40000"/>
        </a:spcBef>
        <a:spcAft>
          <a:spcPct val="0"/>
        </a:spcAft>
        <a:buClr>
          <a:schemeClr val="bg2"/>
        </a:buClr>
        <a:buChar char="»"/>
        <a:defRPr sz="2400">
          <a:solidFill>
            <a:schemeClr val="tx1"/>
          </a:solidFill>
          <a:latin typeface="+mn-lt"/>
        </a:defRPr>
      </a:lvl5pPr>
      <a:lvl6pPr marL="2455863" indent="-169863" algn="l" rtl="0" eaLnBrk="1" fontAlgn="base" hangingPunct="1">
        <a:spcBef>
          <a:spcPct val="40000"/>
        </a:spcBef>
        <a:spcAft>
          <a:spcPct val="0"/>
        </a:spcAft>
        <a:buClr>
          <a:schemeClr val="bg2"/>
        </a:buClr>
        <a:buChar char="»"/>
        <a:defRPr sz="2400">
          <a:solidFill>
            <a:schemeClr val="tx1"/>
          </a:solidFill>
          <a:latin typeface="+mn-lt"/>
        </a:defRPr>
      </a:lvl6pPr>
      <a:lvl7pPr marL="2913063" indent="-169863" algn="l" rtl="0" eaLnBrk="1" fontAlgn="base" hangingPunct="1">
        <a:spcBef>
          <a:spcPct val="40000"/>
        </a:spcBef>
        <a:spcAft>
          <a:spcPct val="0"/>
        </a:spcAft>
        <a:buClr>
          <a:schemeClr val="bg2"/>
        </a:buClr>
        <a:buChar char="»"/>
        <a:defRPr sz="2400">
          <a:solidFill>
            <a:schemeClr val="tx1"/>
          </a:solidFill>
          <a:latin typeface="+mn-lt"/>
        </a:defRPr>
      </a:lvl7pPr>
      <a:lvl8pPr marL="3370263" indent="-169863" algn="l" rtl="0" eaLnBrk="1" fontAlgn="base" hangingPunct="1">
        <a:spcBef>
          <a:spcPct val="40000"/>
        </a:spcBef>
        <a:spcAft>
          <a:spcPct val="0"/>
        </a:spcAft>
        <a:buClr>
          <a:schemeClr val="bg2"/>
        </a:buClr>
        <a:buChar char="»"/>
        <a:defRPr sz="2400">
          <a:solidFill>
            <a:schemeClr val="tx1"/>
          </a:solidFill>
          <a:latin typeface="+mn-lt"/>
        </a:defRPr>
      </a:lvl8pPr>
      <a:lvl9pPr marL="3827463" indent="-169863" algn="l" rtl="0" eaLnBrk="1" fontAlgn="base" hangingPunct="1">
        <a:spcBef>
          <a:spcPct val="40000"/>
        </a:spcBef>
        <a:spcAft>
          <a:spcPct val="0"/>
        </a:spcAft>
        <a:buClr>
          <a:schemeClr val="bg2"/>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pitchFamily="-65" charset="-128"/>
            </a:endParaRPr>
          </a:p>
        </p:txBody>
      </p:sp>
      <p:pic>
        <p:nvPicPr>
          <p:cNvPr id="15363" name="Picture 7" descr="blklogo.png"/>
          <p:cNvPicPr>
            <a:picLocks noChangeAspect="1"/>
          </p:cNvPicPr>
          <p:nvPr/>
        </p:nvPicPr>
        <p:blipFill>
          <a:blip r:embed="rId8"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a:defRPr/>
            </a:pPr>
            <a:r>
              <a:rPr lang="en-US" sz="800" dirty="0">
                <a:solidFill>
                  <a:prstClr val="black"/>
                </a:solidFill>
                <a:latin typeface="Arial" charset="0"/>
                <a:ea typeface="ＭＳ Ｐゴシック" pitchFamily="-65" charset="-128"/>
                <a:cs typeface="Arial"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009" r:id="rId1"/>
    <p:sldLayoutId id="2147486010" r:id="rId2"/>
    <p:sldLayoutId id="2147486011" r:id="rId3"/>
    <p:sldLayoutId id="2147486012" r:id="rId4"/>
    <p:sldLayoutId id="2147486013" r:id="rId5"/>
    <p:sldLayoutId id="2147486014" r:id="rId6"/>
  </p:sldLayoutIdLst>
  <p:transition/>
  <p:txStyles>
    <p:titleStyle>
      <a:lvl1pPr algn="ctr"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6387" name="Picture 7" descr="blklogo.png"/>
          <p:cNvPicPr>
            <a:picLocks noChangeAspect="1"/>
          </p:cNvPicPr>
          <p:nvPr/>
        </p:nvPicPr>
        <p:blipFill>
          <a:blip r:embed="rId4"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015" r:id="rId1"/>
    <p:sldLayoutId id="2147486016"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FFFFFF"/>
        </a:solidFill>
        <a:effectLst/>
      </p:bgPr>
    </p:bg>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bwMode="auto">
          <a:xfrm>
            <a:off x="357188" y="609600"/>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Rectangle 5"/>
          <p:cNvSpPr>
            <a:spLocks noGrp="1" noChangeArrowheads="1"/>
          </p:cNvSpPr>
          <p:nvPr>
            <p:ph type="body" idx="1"/>
          </p:nvPr>
        </p:nvSpPr>
        <p:spPr bwMode="auto">
          <a:xfrm>
            <a:off x="990600" y="2057400"/>
            <a:ext cx="7162800" cy="1201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p:txBody>
      </p:sp>
      <p:sp>
        <p:nvSpPr>
          <p:cNvPr id="22534" name="Rectangle 6"/>
          <p:cNvSpPr>
            <a:spLocks noChangeArrowheads="1"/>
          </p:cNvSpPr>
          <p:nvPr/>
        </p:nvSpPr>
        <p:spPr bwMode="auto">
          <a:xfrm>
            <a:off x="0" y="6543675"/>
            <a:ext cx="3505200" cy="304800"/>
          </a:xfrm>
          <a:prstGeom prst="rect">
            <a:avLst/>
          </a:prstGeom>
          <a:noFill/>
          <a:ln w="9525">
            <a:noFill/>
            <a:miter lim="800000"/>
            <a:headEnd/>
            <a:tailEnd/>
          </a:ln>
          <a:effectLst/>
        </p:spPr>
        <p:txBody>
          <a:bodyPr anchor="b"/>
          <a:lstStyle/>
          <a:p>
            <a:pPr eaLnBrk="0" hangingPunct="0">
              <a:defRPr/>
            </a:pPr>
            <a:r>
              <a:rPr lang="en-US" sz="600" b="1">
                <a:solidFill>
                  <a:srgbClr val="808080"/>
                </a:solidFill>
                <a:latin typeface="Arial" charset="0"/>
                <a:ea typeface="ＭＳ Ｐゴシック" pitchFamily="-65" charset="-128"/>
              </a:rPr>
              <a:t>Copyright © 2009, SAS Institute Inc. All rights reserved.</a:t>
            </a:r>
            <a:endParaRPr lang="en-US" sz="600">
              <a:solidFill>
                <a:srgbClr val="007DC3"/>
              </a:solidFill>
              <a:latin typeface="Times New Roman" pitchFamily="18" charset="0"/>
              <a:ea typeface="ＭＳ Ｐゴシック" pitchFamily="-65" charset="-128"/>
            </a:endParaRPr>
          </a:p>
        </p:txBody>
      </p:sp>
      <p:pic>
        <p:nvPicPr>
          <p:cNvPr id="17413" name="Picture 52" descr="Bar_SAS2048"/>
          <p:cNvPicPr>
            <a:picLocks noChangeAspect="1" noChangeArrowheads="1"/>
          </p:cNvPicPr>
          <p:nvPr/>
        </p:nvPicPr>
        <p:blipFill>
          <a:blip r:embed="rId14" cstate="email"/>
          <a:srcRect/>
          <a:stretch>
            <a:fillRect/>
          </a:stretch>
        </p:blipFill>
        <p:spPr bwMode="auto">
          <a:xfrm>
            <a:off x="0" y="0"/>
            <a:ext cx="9144000" cy="517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017" r:id="rId1"/>
    <p:sldLayoutId id="2147485973" r:id="rId2"/>
    <p:sldLayoutId id="2147485974" r:id="rId3"/>
    <p:sldLayoutId id="2147485975" r:id="rId4"/>
    <p:sldLayoutId id="2147485976" r:id="rId5"/>
    <p:sldLayoutId id="2147485977" r:id="rId6"/>
    <p:sldLayoutId id="2147485978" r:id="rId7"/>
    <p:sldLayoutId id="2147485979" r:id="rId8"/>
    <p:sldLayoutId id="2147485980" r:id="rId9"/>
    <p:sldLayoutId id="2147485981" r:id="rId10"/>
    <p:sldLayoutId id="2147485982" r:id="rId11"/>
    <p:sldLayoutId id="2147486018" r:id="rId12"/>
  </p:sldLayoutIdLst>
  <p:timing>
    <p:tnLst>
      <p:par>
        <p:cTn id="1" dur="indefinite" restart="never" nodeType="tmRoot"/>
      </p:par>
    </p:tnLst>
  </p:timing>
  <p:txStyles>
    <p:titleStyle>
      <a:lvl1pPr algn="l" rtl="0" eaLnBrk="0" fontAlgn="base" hangingPunct="0">
        <a:lnSpc>
          <a:spcPct val="83000"/>
        </a:lnSpc>
        <a:spcBef>
          <a:spcPct val="0"/>
        </a:spcBef>
        <a:spcAft>
          <a:spcPct val="0"/>
        </a:spcAft>
        <a:defRPr sz="3600">
          <a:solidFill>
            <a:srgbClr val="292929"/>
          </a:solidFill>
          <a:latin typeface="+mj-lt"/>
          <a:ea typeface="+mj-ea"/>
          <a:cs typeface="+mj-cs"/>
        </a:defRPr>
      </a:lvl1pPr>
      <a:lvl2pPr algn="l" rtl="0" eaLnBrk="0" fontAlgn="base" hangingPunct="0">
        <a:lnSpc>
          <a:spcPct val="83000"/>
        </a:lnSpc>
        <a:spcBef>
          <a:spcPct val="0"/>
        </a:spcBef>
        <a:spcAft>
          <a:spcPct val="0"/>
        </a:spcAft>
        <a:defRPr sz="3600">
          <a:solidFill>
            <a:srgbClr val="292929"/>
          </a:solidFill>
          <a:latin typeface="Arial Narrow" pitchFamily="34" charset="0"/>
        </a:defRPr>
      </a:lvl2pPr>
      <a:lvl3pPr algn="l" rtl="0" eaLnBrk="0" fontAlgn="base" hangingPunct="0">
        <a:lnSpc>
          <a:spcPct val="83000"/>
        </a:lnSpc>
        <a:spcBef>
          <a:spcPct val="0"/>
        </a:spcBef>
        <a:spcAft>
          <a:spcPct val="0"/>
        </a:spcAft>
        <a:defRPr sz="3600">
          <a:solidFill>
            <a:srgbClr val="292929"/>
          </a:solidFill>
          <a:latin typeface="Arial Narrow" pitchFamily="34" charset="0"/>
        </a:defRPr>
      </a:lvl3pPr>
      <a:lvl4pPr algn="l" rtl="0" eaLnBrk="0" fontAlgn="base" hangingPunct="0">
        <a:lnSpc>
          <a:spcPct val="83000"/>
        </a:lnSpc>
        <a:spcBef>
          <a:spcPct val="0"/>
        </a:spcBef>
        <a:spcAft>
          <a:spcPct val="0"/>
        </a:spcAft>
        <a:defRPr sz="3600">
          <a:solidFill>
            <a:srgbClr val="292929"/>
          </a:solidFill>
          <a:latin typeface="Arial Narrow" pitchFamily="34" charset="0"/>
        </a:defRPr>
      </a:lvl4pPr>
      <a:lvl5pPr algn="l" rtl="0" eaLnBrk="0" fontAlgn="base" hangingPunct="0">
        <a:lnSpc>
          <a:spcPct val="83000"/>
        </a:lnSpc>
        <a:spcBef>
          <a:spcPct val="0"/>
        </a:spcBef>
        <a:spcAft>
          <a:spcPct val="0"/>
        </a:spcAft>
        <a:defRPr sz="3600">
          <a:solidFill>
            <a:srgbClr val="292929"/>
          </a:solidFill>
          <a:latin typeface="Arial Narrow" pitchFamily="34" charset="0"/>
        </a:defRPr>
      </a:lvl5pPr>
      <a:lvl6pPr marL="457200" algn="l" rtl="0" eaLnBrk="1" fontAlgn="base" hangingPunct="1">
        <a:lnSpc>
          <a:spcPct val="83000"/>
        </a:lnSpc>
        <a:spcBef>
          <a:spcPct val="0"/>
        </a:spcBef>
        <a:spcAft>
          <a:spcPct val="0"/>
        </a:spcAft>
        <a:defRPr sz="3600">
          <a:solidFill>
            <a:srgbClr val="292929"/>
          </a:solidFill>
          <a:latin typeface="Arial Narrow" pitchFamily="34" charset="0"/>
        </a:defRPr>
      </a:lvl6pPr>
      <a:lvl7pPr marL="914400" algn="l" rtl="0" eaLnBrk="1" fontAlgn="base" hangingPunct="1">
        <a:lnSpc>
          <a:spcPct val="83000"/>
        </a:lnSpc>
        <a:spcBef>
          <a:spcPct val="0"/>
        </a:spcBef>
        <a:spcAft>
          <a:spcPct val="0"/>
        </a:spcAft>
        <a:defRPr sz="3600">
          <a:solidFill>
            <a:srgbClr val="292929"/>
          </a:solidFill>
          <a:latin typeface="Arial Narrow" pitchFamily="34" charset="0"/>
        </a:defRPr>
      </a:lvl7pPr>
      <a:lvl8pPr marL="1371600" algn="l" rtl="0" eaLnBrk="1" fontAlgn="base" hangingPunct="1">
        <a:lnSpc>
          <a:spcPct val="83000"/>
        </a:lnSpc>
        <a:spcBef>
          <a:spcPct val="0"/>
        </a:spcBef>
        <a:spcAft>
          <a:spcPct val="0"/>
        </a:spcAft>
        <a:defRPr sz="3600">
          <a:solidFill>
            <a:srgbClr val="292929"/>
          </a:solidFill>
          <a:latin typeface="Arial Narrow" pitchFamily="34" charset="0"/>
        </a:defRPr>
      </a:lvl8pPr>
      <a:lvl9pPr marL="1828800" algn="l" rtl="0" eaLnBrk="1" fontAlgn="base" hangingPunct="1">
        <a:lnSpc>
          <a:spcPct val="83000"/>
        </a:lnSpc>
        <a:spcBef>
          <a:spcPct val="0"/>
        </a:spcBef>
        <a:spcAft>
          <a:spcPct val="0"/>
        </a:spcAft>
        <a:defRPr sz="3600">
          <a:solidFill>
            <a:srgbClr val="292929"/>
          </a:solidFill>
          <a:latin typeface="Arial Narrow" pitchFamily="34" charset="0"/>
        </a:defRPr>
      </a:lvl9pPr>
    </p:titleStyle>
    <p:bodyStyle>
      <a:lvl1pPr marL="347663" indent="-347663" algn="l" rtl="0" eaLnBrk="0" fontAlgn="base" hangingPunct="0">
        <a:lnSpc>
          <a:spcPct val="90000"/>
        </a:lnSpc>
        <a:spcBef>
          <a:spcPct val="35000"/>
        </a:spcBef>
        <a:spcAft>
          <a:spcPct val="17000"/>
        </a:spcAft>
        <a:buClr>
          <a:schemeClr val="accent2"/>
        </a:buClr>
        <a:buFont typeface="Wingdings" pitchFamily="2" charset="2"/>
        <a:buChar char="§"/>
        <a:defRPr sz="2400">
          <a:solidFill>
            <a:srgbClr val="292929"/>
          </a:solidFill>
          <a:latin typeface="+mn-lt"/>
          <a:ea typeface="+mn-ea"/>
          <a:cs typeface="+mn-cs"/>
        </a:defRPr>
      </a:lvl1pPr>
      <a:lvl2pPr marL="684213" indent="-222250" algn="l" rtl="0" eaLnBrk="0" fontAlgn="base" hangingPunct="0">
        <a:lnSpc>
          <a:spcPct val="92000"/>
        </a:lnSpc>
        <a:spcBef>
          <a:spcPct val="17000"/>
        </a:spcBef>
        <a:spcAft>
          <a:spcPct val="17000"/>
        </a:spcAft>
        <a:buClr>
          <a:schemeClr val="accent2"/>
        </a:buClr>
        <a:buChar char="•"/>
        <a:defRPr sz="2000">
          <a:solidFill>
            <a:srgbClr val="292929"/>
          </a:solidFill>
          <a:latin typeface="+mn-lt"/>
        </a:defRPr>
      </a:lvl2pPr>
      <a:lvl3pPr marL="1025525" indent="-227013" algn="l" rtl="0" eaLnBrk="0" fontAlgn="base" hangingPunct="0">
        <a:lnSpc>
          <a:spcPct val="92000"/>
        </a:lnSpc>
        <a:spcBef>
          <a:spcPct val="17000"/>
        </a:spcBef>
        <a:spcAft>
          <a:spcPct val="17000"/>
        </a:spcAft>
        <a:buClr>
          <a:schemeClr val="tx1"/>
        </a:buClr>
        <a:buFont typeface="Arial" pitchFamily="34" charset="0"/>
        <a:buChar char="−"/>
        <a:defRPr sz="2000">
          <a:solidFill>
            <a:srgbClr val="292929"/>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8435" name="Picture 7" descr="blklogo.png"/>
          <p:cNvPicPr>
            <a:picLocks noChangeAspect="1"/>
          </p:cNvPicPr>
          <p:nvPr/>
        </p:nvPicPr>
        <p:blipFill>
          <a:blip r:embed="rId5"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019" r:id="rId1"/>
    <p:sldLayoutId id="2147486020" r:id="rId2"/>
    <p:sldLayoutId id="2147486021"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279555" name="AutoShape 3"/>
          <p:cNvSpPr>
            <a:spLocks noChangeArrowheads="1"/>
          </p:cNvSpPr>
          <p:nvPr/>
        </p:nvSpPr>
        <p:spPr bwMode="gray">
          <a:xfrm>
            <a:off x="0" y="0"/>
            <a:ext cx="9144000" cy="6858000"/>
          </a:xfrm>
          <a:prstGeom prst="roundRect">
            <a:avLst>
              <a:gd name="adj" fmla="val 3611"/>
            </a:avLst>
          </a:prstGeom>
          <a:solidFill>
            <a:schemeClr val="bg1"/>
          </a:solidFill>
          <a:ln w="9525" algn="ctr">
            <a:noFill/>
            <a:round/>
            <a:headEnd/>
            <a:tailEnd/>
          </a:ln>
          <a:effectLst/>
        </p:spPr>
        <p:txBody>
          <a:bodyPr wrap="none" lIns="0" tIns="0" rIns="0" bIns="0" anchor="ctr"/>
          <a:lstStyle/>
          <a:p>
            <a:pPr algn="ctr" eaLnBrk="0" hangingPunct="0">
              <a:defRPr/>
            </a:pPr>
            <a:endParaRPr lang="en-US" sz="1200" dirty="0">
              <a:solidFill>
                <a:srgbClr val="FFFFFF"/>
              </a:solidFill>
            </a:endParaRPr>
          </a:p>
        </p:txBody>
      </p:sp>
      <p:sp>
        <p:nvSpPr>
          <p:cNvPr id="279557" name="Rectangle 5"/>
          <p:cNvSpPr>
            <a:spLocks noChangeArrowheads="1"/>
          </p:cNvSpPr>
          <p:nvPr/>
        </p:nvSpPr>
        <p:spPr bwMode="gray">
          <a:xfrm>
            <a:off x="0" y="228600"/>
            <a:ext cx="9144000" cy="5257800"/>
          </a:xfrm>
          <a:prstGeom prst="rect">
            <a:avLst/>
          </a:prstGeom>
          <a:solidFill>
            <a:schemeClr val="bg1"/>
          </a:solidFill>
          <a:ln w="9525" algn="ctr">
            <a:noFill/>
            <a:miter lim="800000"/>
            <a:headEnd/>
            <a:tailEnd/>
          </a:ln>
          <a:effectLst/>
        </p:spPr>
        <p:txBody>
          <a:bodyPr wrap="none" lIns="0" tIns="0" rIns="0" bIns="0" anchor="ctr"/>
          <a:lstStyle/>
          <a:p>
            <a:pPr algn="ctr" eaLnBrk="0" hangingPunct="0">
              <a:defRPr/>
            </a:pPr>
            <a:endParaRPr lang="en-US" sz="2000" dirty="0">
              <a:solidFill>
                <a:srgbClr val="000000"/>
              </a:solidFill>
            </a:endParaRPr>
          </a:p>
        </p:txBody>
      </p:sp>
      <p:sp>
        <p:nvSpPr>
          <p:cNvPr id="19460" name="Rectangle 6"/>
          <p:cNvSpPr>
            <a:spLocks noGrp="1" noChangeArrowheads="1"/>
          </p:cNvSpPr>
          <p:nvPr>
            <p:ph type="title"/>
          </p:nvPr>
        </p:nvSpPr>
        <p:spPr bwMode="auto">
          <a:xfrm>
            <a:off x="431800" y="381000"/>
            <a:ext cx="8229600" cy="411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9461" name="Rectangle 7"/>
          <p:cNvSpPr>
            <a:spLocks noGrp="1" noChangeArrowheads="1"/>
          </p:cNvSpPr>
          <p:nvPr>
            <p:ph type="body" idx="1"/>
          </p:nvPr>
        </p:nvSpPr>
        <p:spPr bwMode="gray">
          <a:xfrm>
            <a:off x="508000" y="1231900"/>
            <a:ext cx="8178800" cy="4894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9560" name="Text Box 8"/>
          <p:cNvSpPr txBox="1">
            <a:spLocks noChangeArrowheads="1"/>
          </p:cNvSpPr>
          <p:nvPr/>
        </p:nvSpPr>
        <p:spPr bwMode="auto">
          <a:xfrm>
            <a:off x="57150" y="6343650"/>
            <a:ext cx="400050" cy="304800"/>
          </a:xfrm>
          <a:prstGeom prst="rect">
            <a:avLst/>
          </a:prstGeom>
          <a:noFill/>
          <a:ln w="12700" algn="ctr">
            <a:noFill/>
            <a:miter lim="800000"/>
            <a:headEnd/>
            <a:tailEnd/>
          </a:ln>
          <a:effectLst/>
        </p:spPr>
        <p:txBody>
          <a:bodyPr wrap="none">
            <a:spAutoFit/>
          </a:bodyPr>
          <a:lstStyle/>
          <a:p>
            <a:pPr algn="r" eaLnBrk="0" hangingPunct="0">
              <a:defRPr/>
            </a:pPr>
            <a:fld id="{C99CCD37-5612-4A06-8BA4-7E714BF5C202}" type="slidenum">
              <a:rPr lang="en-US" sz="1400">
                <a:solidFill>
                  <a:srgbClr val="B4B4B4"/>
                </a:solidFill>
              </a:rPr>
              <a:pPr algn="r" eaLnBrk="0" hangingPunct="0">
                <a:defRPr/>
              </a:pPr>
              <a:t>‹#›</a:t>
            </a:fld>
            <a:endParaRPr lang="en-US" sz="1400" dirty="0">
              <a:solidFill>
                <a:srgbClr val="B4B4B4"/>
              </a:solidFill>
            </a:endParaRPr>
          </a:p>
        </p:txBody>
      </p:sp>
      <p:sp>
        <p:nvSpPr>
          <p:cNvPr id="279561" name="Rectangle 9"/>
          <p:cNvSpPr>
            <a:spLocks noChangeArrowheads="1"/>
          </p:cNvSpPr>
          <p:nvPr/>
        </p:nvSpPr>
        <p:spPr bwMode="auto">
          <a:xfrm>
            <a:off x="422275" y="6408738"/>
            <a:ext cx="3286125" cy="214312"/>
          </a:xfrm>
          <a:prstGeom prst="rect">
            <a:avLst/>
          </a:prstGeom>
          <a:noFill/>
          <a:ln w="12700" algn="ctr">
            <a:noFill/>
            <a:miter lim="800000"/>
            <a:headEnd/>
            <a:tailEnd/>
          </a:ln>
          <a:effectLst/>
        </p:spPr>
        <p:txBody>
          <a:bodyPr wrap="none" anchor="ctr">
            <a:spAutoFit/>
          </a:bodyPr>
          <a:lstStyle/>
          <a:p>
            <a:pPr eaLnBrk="0" hangingPunct="0">
              <a:defRPr/>
            </a:pPr>
            <a:r>
              <a:rPr lang="en-US" sz="800" dirty="0">
                <a:solidFill>
                  <a:srgbClr val="B4B4B4"/>
                </a:solidFill>
              </a:rPr>
              <a:t>Entire contents © 2009  Forrester Research, Inc. All rights reserved. </a:t>
            </a:r>
          </a:p>
        </p:txBody>
      </p:sp>
      <p:grpSp>
        <p:nvGrpSpPr>
          <p:cNvPr id="19464" name="Group 10"/>
          <p:cNvGrpSpPr>
            <a:grpSpLocks noChangeAspect="1"/>
          </p:cNvGrpSpPr>
          <p:nvPr/>
        </p:nvGrpSpPr>
        <p:grpSpPr bwMode="auto">
          <a:xfrm>
            <a:off x="8123238" y="6350000"/>
            <a:ext cx="868362" cy="284163"/>
            <a:chOff x="2210" y="1940"/>
            <a:chExt cx="1339" cy="439"/>
          </a:xfrm>
        </p:grpSpPr>
        <p:sp>
          <p:nvSpPr>
            <p:cNvPr id="279563" name="AutoShape 11"/>
            <p:cNvSpPr>
              <a:spLocks noChangeAspect="1" noChangeArrowheads="1" noTextEdit="1"/>
            </p:cNvSpPr>
            <p:nvPr/>
          </p:nvSpPr>
          <p:spPr bwMode="gray">
            <a:xfrm>
              <a:off x="2210" y="1940"/>
              <a:ext cx="1339" cy="439"/>
            </a:xfrm>
            <a:prstGeom prst="rect">
              <a:avLst/>
            </a:prstGeom>
            <a:noFill/>
            <a:ln w="9525">
              <a:noFill/>
              <a:miter lim="800000"/>
              <a:headEnd/>
              <a:tailEnd/>
            </a:ln>
          </p:spPr>
          <p:txBody>
            <a:bodyPr/>
            <a:lstStyle/>
            <a:p>
              <a:pPr algn="ctr" eaLnBrk="0" hangingPunct="0">
                <a:defRPr/>
              </a:pPr>
              <a:endParaRPr lang="en-US" sz="2000" dirty="0">
                <a:solidFill>
                  <a:srgbClr val="000000"/>
                </a:solidFill>
              </a:endParaRPr>
            </a:p>
          </p:txBody>
        </p:sp>
        <p:sp>
          <p:nvSpPr>
            <p:cNvPr id="279564" name="Oval 12"/>
            <p:cNvSpPr>
              <a:spLocks noChangeArrowheads="1"/>
            </p:cNvSpPr>
            <p:nvPr/>
          </p:nvSpPr>
          <p:spPr bwMode="gray">
            <a:xfrm>
              <a:off x="2215" y="1942"/>
              <a:ext cx="1327" cy="432"/>
            </a:xfrm>
            <a:prstGeom prst="ellipse">
              <a:avLst/>
            </a:prstGeom>
            <a:solidFill>
              <a:srgbClr val="23654B"/>
            </a:solidFill>
            <a:ln w="9525">
              <a:noFill/>
              <a:round/>
              <a:headEnd/>
              <a:tailEnd/>
            </a:ln>
          </p:spPr>
          <p:txBody>
            <a:bodyPr/>
            <a:lstStyle/>
            <a:p>
              <a:pPr algn="ctr" eaLnBrk="0" hangingPunct="0">
                <a:defRPr/>
              </a:pPr>
              <a:endParaRPr lang="en-US" sz="2000" dirty="0">
                <a:solidFill>
                  <a:srgbClr val="000000"/>
                </a:solidFill>
              </a:endParaRPr>
            </a:p>
          </p:txBody>
        </p:sp>
        <p:sp>
          <p:nvSpPr>
            <p:cNvPr id="279565" name="Freeform 13"/>
            <p:cNvSpPr>
              <a:spLocks noEditPoints="1"/>
            </p:cNvSpPr>
            <p:nvPr/>
          </p:nvSpPr>
          <p:spPr bwMode="gray">
            <a:xfrm>
              <a:off x="2374" y="2077"/>
              <a:ext cx="1013" cy="142"/>
            </a:xfrm>
            <a:custGeom>
              <a:avLst/>
              <a:gdLst/>
              <a:ahLst/>
              <a:cxnLst>
                <a:cxn ang="0">
                  <a:pos x="5" y="0"/>
                </a:cxn>
                <a:cxn ang="0">
                  <a:pos x="45" y="1"/>
                </a:cxn>
                <a:cxn ang="0">
                  <a:pos x="19" y="8"/>
                </a:cxn>
                <a:cxn ang="0">
                  <a:pos x="38" y="17"/>
                </a:cxn>
                <a:cxn ang="0">
                  <a:pos x="38" y="39"/>
                </a:cxn>
                <a:cxn ang="0">
                  <a:pos x="19" y="50"/>
                </a:cxn>
                <a:cxn ang="0">
                  <a:pos x="2" y="60"/>
                </a:cxn>
                <a:cxn ang="0">
                  <a:pos x="74" y="60"/>
                </a:cxn>
                <a:cxn ang="0">
                  <a:pos x="73" y="10"/>
                </a:cxn>
                <a:cxn ang="0">
                  <a:pos x="108" y="17"/>
                </a:cxn>
                <a:cxn ang="0">
                  <a:pos x="125" y="8"/>
                </a:cxn>
                <a:cxn ang="0">
                  <a:pos x="147" y="57"/>
                </a:cxn>
                <a:cxn ang="0">
                  <a:pos x="134" y="57"/>
                </a:cxn>
                <a:cxn ang="0">
                  <a:pos x="121" y="57"/>
                </a:cxn>
                <a:cxn ang="0">
                  <a:pos x="101" y="59"/>
                </a:cxn>
                <a:cxn ang="0">
                  <a:pos x="121" y="33"/>
                </a:cxn>
                <a:cxn ang="0">
                  <a:pos x="160" y="17"/>
                </a:cxn>
                <a:cxn ang="0">
                  <a:pos x="178" y="8"/>
                </a:cxn>
                <a:cxn ang="0">
                  <a:pos x="199" y="57"/>
                </a:cxn>
                <a:cxn ang="0">
                  <a:pos x="187" y="57"/>
                </a:cxn>
                <a:cxn ang="0">
                  <a:pos x="173" y="57"/>
                </a:cxn>
                <a:cxn ang="0">
                  <a:pos x="153" y="59"/>
                </a:cxn>
                <a:cxn ang="0">
                  <a:pos x="173" y="33"/>
                </a:cxn>
                <a:cxn ang="0">
                  <a:pos x="212" y="17"/>
                </a:cxn>
                <a:cxn ang="0">
                  <a:pos x="221" y="9"/>
                </a:cxn>
                <a:cxn ang="0">
                  <a:pos x="243" y="18"/>
                </a:cxn>
                <a:cxn ang="0">
                  <a:pos x="221" y="28"/>
                </a:cxn>
                <a:cxn ang="0">
                  <a:pos x="238" y="36"/>
                </a:cxn>
                <a:cxn ang="0">
                  <a:pos x="221" y="36"/>
                </a:cxn>
                <a:cxn ang="0">
                  <a:pos x="245" y="48"/>
                </a:cxn>
                <a:cxn ang="0">
                  <a:pos x="216" y="59"/>
                </a:cxn>
                <a:cxn ang="0">
                  <a:pos x="212" y="51"/>
                </a:cxn>
                <a:cxn ang="0">
                  <a:pos x="251" y="46"/>
                </a:cxn>
                <a:cxn ang="0">
                  <a:pos x="265" y="37"/>
                </a:cxn>
                <a:cxn ang="0">
                  <a:pos x="278" y="21"/>
                </a:cxn>
                <a:cxn ang="0">
                  <a:pos x="282" y="43"/>
                </a:cxn>
                <a:cxn ang="0">
                  <a:pos x="317" y="60"/>
                </a:cxn>
                <a:cxn ang="0">
                  <a:pos x="303" y="51"/>
                </a:cxn>
                <a:cxn ang="0">
                  <a:pos x="284" y="20"/>
                </a:cxn>
                <a:cxn ang="0">
                  <a:pos x="293" y="9"/>
                </a:cxn>
                <a:cxn ang="0">
                  <a:pos x="330" y="18"/>
                </a:cxn>
                <a:cxn ang="0">
                  <a:pos x="312" y="51"/>
                </a:cxn>
                <a:cxn ang="0">
                  <a:pos x="339" y="9"/>
                </a:cxn>
                <a:cxn ang="0">
                  <a:pos x="374" y="11"/>
                </a:cxn>
                <a:cxn ang="0">
                  <a:pos x="351" y="16"/>
                </a:cxn>
                <a:cxn ang="0">
                  <a:pos x="370" y="25"/>
                </a:cxn>
                <a:cxn ang="0">
                  <a:pos x="356" y="34"/>
                </a:cxn>
                <a:cxn ang="0">
                  <a:pos x="375" y="47"/>
                </a:cxn>
                <a:cxn ang="0">
                  <a:pos x="348" y="59"/>
                </a:cxn>
                <a:cxn ang="0">
                  <a:pos x="339" y="57"/>
                </a:cxn>
                <a:cxn ang="0">
                  <a:pos x="381" y="10"/>
                </a:cxn>
                <a:cxn ang="0">
                  <a:pos x="410" y="33"/>
                </a:cxn>
                <a:cxn ang="0">
                  <a:pos x="429" y="60"/>
                </a:cxn>
                <a:cxn ang="0">
                  <a:pos x="399" y="35"/>
                </a:cxn>
                <a:cxn ang="0">
                  <a:pos x="402" y="60"/>
                </a:cxn>
                <a:cxn ang="0">
                  <a:pos x="388" y="51"/>
                </a:cxn>
                <a:cxn ang="0">
                  <a:pos x="401" y="11"/>
                </a:cxn>
              </a:cxnLst>
              <a:rect l="0" t="0" r="r" b="b"/>
              <a:pathLst>
                <a:path w="430" h="60">
                  <a:moveTo>
                    <a:pt x="9" y="9"/>
                  </a:moveTo>
                  <a:cubicBezTo>
                    <a:pt x="9" y="5"/>
                    <a:pt x="9" y="3"/>
                    <a:pt x="4" y="3"/>
                  </a:cubicBezTo>
                  <a:cubicBezTo>
                    <a:pt x="2" y="2"/>
                    <a:pt x="0" y="2"/>
                    <a:pt x="0" y="1"/>
                  </a:cubicBezTo>
                  <a:cubicBezTo>
                    <a:pt x="0" y="0"/>
                    <a:pt x="2" y="0"/>
                    <a:pt x="2" y="0"/>
                  </a:cubicBezTo>
                  <a:cubicBezTo>
                    <a:pt x="2" y="0"/>
                    <a:pt x="3" y="0"/>
                    <a:pt x="5" y="0"/>
                  </a:cubicBezTo>
                  <a:cubicBezTo>
                    <a:pt x="7" y="0"/>
                    <a:pt x="12" y="0"/>
                    <a:pt x="22" y="0"/>
                  </a:cubicBezTo>
                  <a:cubicBezTo>
                    <a:pt x="23" y="0"/>
                    <a:pt x="23" y="0"/>
                    <a:pt x="23" y="0"/>
                  </a:cubicBezTo>
                  <a:cubicBezTo>
                    <a:pt x="33" y="0"/>
                    <a:pt x="38" y="0"/>
                    <a:pt x="40" y="0"/>
                  </a:cubicBezTo>
                  <a:cubicBezTo>
                    <a:pt x="43" y="0"/>
                    <a:pt x="43" y="0"/>
                    <a:pt x="43" y="0"/>
                  </a:cubicBezTo>
                  <a:cubicBezTo>
                    <a:pt x="45" y="0"/>
                    <a:pt x="45" y="0"/>
                    <a:pt x="45" y="1"/>
                  </a:cubicBezTo>
                  <a:cubicBezTo>
                    <a:pt x="45" y="11"/>
                    <a:pt x="45" y="11"/>
                    <a:pt x="45" y="11"/>
                  </a:cubicBezTo>
                  <a:cubicBezTo>
                    <a:pt x="45" y="12"/>
                    <a:pt x="45" y="13"/>
                    <a:pt x="44" y="13"/>
                  </a:cubicBezTo>
                  <a:cubicBezTo>
                    <a:pt x="43" y="13"/>
                    <a:pt x="42" y="12"/>
                    <a:pt x="42" y="11"/>
                  </a:cubicBezTo>
                  <a:cubicBezTo>
                    <a:pt x="39" y="6"/>
                    <a:pt x="38" y="3"/>
                    <a:pt x="24" y="3"/>
                  </a:cubicBezTo>
                  <a:cubicBezTo>
                    <a:pt x="20" y="3"/>
                    <a:pt x="19" y="3"/>
                    <a:pt x="19" y="8"/>
                  </a:cubicBezTo>
                  <a:cubicBezTo>
                    <a:pt x="19" y="20"/>
                    <a:pt x="19" y="20"/>
                    <a:pt x="19" y="20"/>
                  </a:cubicBezTo>
                  <a:cubicBezTo>
                    <a:pt x="19" y="26"/>
                    <a:pt x="19" y="26"/>
                    <a:pt x="20" y="26"/>
                  </a:cubicBezTo>
                  <a:cubicBezTo>
                    <a:pt x="22" y="26"/>
                    <a:pt x="25" y="26"/>
                    <a:pt x="26" y="26"/>
                  </a:cubicBezTo>
                  <a:cubicBezTo>
                    <a:pt x="34" y="26"/>
                    <a:pt x="35" y="24"/>
                    <a:pt x="37" y="19"/>
                  </a:cubicBezTo>
                  <a:cubicBezTo>
                    <a:pt x="37" y="18"/>
                    <a:pt x="37" y="17"/>
                    <a:pt x="38" y="17"/>
                  </a:cubicBezTo>
                  <a:cubicBezTo>
                    <a:pt x="39" y="17"/>
                    <a:pt x="39" y="18"/>
                    <a:pt x="39" y="19"/>
                  </a:cubicBezTo>
                  <a:cubicBezTo>
                    <a:pt x="39" y="20"/>
                    <a:pt x="39" y="27"/>
                    <a:pt x="39" y="28"/>
                  </a:cubicBezTo>
                  <a:cubicBezTo>
                    <a:pt x="39" y="29"/>
                    <a:pt x="39" y="31"/>
                    <a:pt x="39" y="33"/>
                  </a:cubicBezTo>
                  <a:cubicBezTo>
                    <a:pt x="40" y="38"/>
                    <a:pt x="40" y="38"/>
                    <a:pt x="40" y="38"/>
                  </a:cubicBezTo>
                  <a:cubicBezTo>
                    <a:pt x="40" y="38"/>
                    <a:pt x="40" y="39"/>
                    <a:pt x="38" y="39"/>
                  </a:cubicBezTo>
                  <a:cubicBezTo>
                    <a:pt x="37" y="39"/>
                    <a:pt x="37" y="39"/>
                    <a:pt x="37" y="38"/>
                  </a:cubicBezTo>
                  <a:cubicBezTo>
                    <a:pt x="37" y="37"/>
                    <a:pt x="36" y="35"/>
                    <a:pt x="36" y="34"/>
                  </a:cubicBezTo>
                  <a:cubicBezTo>
                    <a:pt x="34" y="29"/>
                    <a:pt x="28" y="29"/>
                    <a:pt x="26" y="29"/>
                  </a:cubicBezTo>
                  <a:cubicBezTo>
                    <a:pt x="19" y="29"/>
                    <a:pt x="19" y="29"/>
                    <a:pt x="19" y="34"/>
                  </a:cubicBezTo>
                  <a:cubicBezTo>
                    <a:pt x="19" y="50"/>
                    <a:pt x="19" y="50"/>
                    <a:pt x="19" y="50"/>
                  </a:cubicBezTo>
                  <a:cubicBezTo>
                    <a:pt x="19" y="54"/>
                    <a:pt x="19" y="56"/>
                    <a:pt x="23" y="57"/>
                  </a:cubicBezTo>
                  <a:cubicBezTo>
                    <a:pt x="26" y="57"/>
                    <a:pt x="27" y="57"/>
                    <a:pt x="27" y="58"/>
                  </a:cubicBezTo>
                  <a:cubicBezTo>
                    <a:pt x="27" y="60"/>
                    <a:pt x="26" y="60"/>
                    <a:pt x="25" y="60"/>
                  </a:cubicBezTo>
                  <a:cubicBezTo>
                    <a:pt x="22" y="60"/>
                    <a:pt x="17" y="59"/>
                    <a:pt x="14" y="59"/>
                  </a:cubicBezTo>
                  <a:cubicBezTo>
                    <a:pt x="11" y="59"/>
                    <a:pt x="5" y="60"/>
                    <a:pt x="2" y="60"/>
                  </a:cubicBezTo>
                  <a:cubicBezTo>
                    <a:pt x="2" y="60"/>
                    <a:pt x="0" y="60"/>
                    <a:pt x="0" y="58"/>
                  </a:cubicBezTo>
                  <a:cubicBezTo>
                    <a:pt x="0" y="57"/>
                    <a:pt x="2" y="57"/>
                    <a:pt x="4" y="57"/>
                  </a:cubicBezTo>
                  <a:cubicBezTo>
                    <a:pt x="9" y="56"/>
                    <a:pt x="9" y="54"/>
                    <a:pt x="9" y="50"/>
                  </a:cubicBezTo>
                  <a:cubicBezTo>
                    <a:pt x="9" y="9"/>
                    <a:pt x="9" y="9"/>
                    <a:pt x="9" y="9"/>
                  </a:cubicBezTo>
                  <a:close/>
                  <a:moveTo>
                    <a:pt x="74" y="60"/>
                  </a:moveTo>
                  <a:cubicBezTo>
                    <a:pt x="59" y="60"/>
                    <a:pt x="46" y="50"/>
                    <a:pt x="46" y="34"/>
                  </a:cubicBezTo>
                  <a:cubicBezTo>
                    <a:pt x="46" y="19"/>
                    <a:pt x="58" y="8"/>
                    <a:pt x="74" y="8"/>
                  </a:cubicBezTo>
                  <a:cubicBezTo>
                    <a:pt x="89" y="8"/>
                    <a:pt x="102" y="19"/>
                    <a:pt x="102" y="33"/>
                  </a:cubicBezTo>
                  <a:cubicBezTo>
                    <a:pt x="102" y="49"/>
                    <a:pt x="88" y="60"/>
                    <a:pt x="74" y="60"/>
                  </a:cubicBezTo>
                  <a:close/>
                  <a:moveTo>
                    <a:pt x="73" y="10"/>
                  </a:moveTo>
                  <a:cubicBezTo>
                    <a:pt x="61" y="10"/>
                    <a:pt x="56" y="21"/>
                    <a:pt x="56" y="32"/>
                  </a:cubicBezTo>
                  <a:cubicBezTo>
                    <a:pt x="56" y="45"/>
                    <a:pt x="63" y="58"/>
                    <a:pt x="74" y="58"/>
                  </a:cubicBezTo>
                  <a:cubicBezTo>
                    <a:pt x="86" y="58"/>
                    <a:pt x="92" y="45"/>
                    <a:pt x="92" y="34"/>
                  </a:cubicBezTo>
                  <a:cubicBezTo>
                    <a:pt x="92" y="24"/>
                    <a:pt x="86" y="10"/>
                    <a:pt x="73" y="10"/>
                  </a:cubicBezTo>
                  <a:close/>
                  <a:moveTo>
                    <a:pt x="108" y="17"/>
                  </a:moveTo>
                  <a:cubicBezTo>
                    <a:pt x="108" y="13"/>
                    <a:pt x="108" y="11"/>
                    <a:pt x="104" y="11"/>
                  </a:cubicBezTo>
                  <a:cubicBezTo>
                    <a:pt x="102" y="11"/>
                    <a:pt x="101" y="11"/>
                    <a:pt x="101" y="10"/>
                  </a:cubicBezTo>
                  <a:cubicBezTo>
                    <a:pt x="101" y="8"/>
                    <a:pt x="101" y="8"/>
                    <a:pt x="104" y="8"/>
                  </a:cubicBezTo>
                  <a:cubicBezTo>
                    <a:pt x="105" y="8"/>
                    <a:pt x="109" y="9"/>
                    <a:pt x="110" y="9"/>
                  </a:cubicBezTo>
                  <a:cubicBezTo>
                    <a:pt x="112" y="9"/>
                    <a:pt x="123" y="8"/>
                    <a:pt x="125" y="8"/>
                  </a:cubicBezTo>
                  <a:cubicBezTo>
                    <a:pt x="140" y="8"/>
                    <a:pt x="141" y="18"/>
                    <a:pt x="141" y="21"/>
                  </a:cubicBezTo>
                  <a:cubicBezTo>
                    <a:pt x="141" y="31"/>
                    <a:pt x="133" y="33"/>
                    <a:pt x="130" y="33"/>
                  </a:cubicBezTo>
                  <a:cubicBezTo>
                    <a:pt x="131" y="34"/>
                    <a:pt x="132" y="34"/>
                    <a:pt x="134" y="38"/>
                  </a:cubicBezTo>
                  <a:cubicBezTo>
                    <a:pt x="142" y="52"/>
                    <a:pt x="142" y="52"/>
                    <a:pt x="142" y="52"/>
                  </a:cubicBezTo>
                  <a:cubicBezTo>
                    <a:pt x="143" y="55"/>
                    <a:pt x="144" y="57"/>
                    <a:pt x="147" y="57"/>
                  </a:cubicBezTo>
                  <a:cubicBezTo>
                    <a:pt x="149" y="58"/>
                    <a:pt x="150" y="58"/>
                    <a:pt x="150" y="59"/>
                  </a:cubicBezTo>
                  <a:cubicBezTo>
                    <a:pt x="150" y="60"/>
                    <a:pt x="149" y="60"/>
                    <a:pt x="149" y="60"/>
                  </a:cubicBezTo>
                  <a:cubicBezTo>
                    <a:pt x="148" y="60"/>
                    <a:pt x="142" y="59"/>
                    <a:pt x="141" y="59"/>
                  </a:cubicBezTo>
                  <a:cubicBezTo>
                    <a:pt x="140" y="59"/>
                    <a:pt x="137" y="60"/>
                    <a:pt x="137" y="60"/>
                  </a:cubicBezTo>
                  <a:cubicBezTo>
                    <a:pt x="135" y="60"/>
                    <a:pt x="135" y="59"/>
                    <a:pt x="134" y="57"/>
                  </a:cubicBezTo>
                  <a:cubicBezTo>
                    <a:pt x="124" y="39"/>
                    <a:pt x="124" y="39"/>
                    <a:pt x="124" y="39"/>
                  </a:cubicBezTo>
                  <a:cubicBezTo>
                    <a:pt x="122" y="35"/>
                    <a:pt x="122" y="35"/>
                    <a:pt x="118" y="35"/>
                  </a:cubicBezTo>
                  <a:cubicBezTo>
                    <a:pt x="117" y="35"/>
                    <a:pt x="117" y="35"/>
                    <a:pt x="117" y="37"/>
                  </a:cubicBezTo>
                  <a:cubicBezTo>
                    <a:pt x="117" y="51"/>
                    <a:pt x="117" y="51"/>
                    <a:pt x="117" y="51"/>
                  </a:cubicBezTo>
                  <a:cubicBezTo>
                    <a:pt x="117" y="55"/>
                    <a:pt x="117" y="57"/>
                    <a:pt x="121" y="57"/>
                  </a:cubicBezTo>
                  <a:cubicBezTo>
                    <a:pt x="123" y="57"/>
                    <a:pt x="124" y="57"/>
                    <a:pt x="124" y="59"/>
                  </a:cubicBezTo>
                  <a:cubicBezTo>
                    <a:pt x="124" y="60"/>
                    <a:pt x="123" y="60"/>
                    <a:pt x="122" y="60"/>
                  </a:cubicBezTo>
                  <a:cubicBezTo>
                    <a:pt x="120" y="60"/>
                    <a:pt x="112" y="59"/>
                    <a:pt x="112" y="59"/>
                  </a:cubicBezTo>
                  <a:cubicBezTo>
                    <a:pt x="111" y="59"/>
                    <a:pt x="104" y="60"/>
                    <a:pt x="103" y="60"/>
                  </a:cubicBezTo>
                  <a:cubicBezTo>
                    <a:pt x="102" y="60"/>
                    <a:pt x="101" y="60"/>
                    <a:pt x="101" y="59"/>
                  </a:cubicBezTo>
                  <a:cubicBezTo>
                    <a:pt x="101" y="57"/>
                    <a:pt x="102" y="57"/>
                    <a:pt x="104" y="57"/>
                  </a:cubicBezTo>
                  <a:cubicBezTo>
                    <a:pt x="108" y="57"/>
                    <a:pt x="108" y="55"/>
                    <a:pt x="108" y="51"/>
                  </a:cubicBezTo>
                  <a:cubicBezTo>
                    <a:pt x="108" y="17"/>
                    <a:pt x="108" y="17"/>
                    <a:pt x="108" y="17"/>
                  </a:cubicBezTo>
                  <a:close/>
                  <a:moveTo>
                    <a:pt x="117" y="30"/>
                  </a:moveTo>
                  <a:cubicBezTo>
                    <a:pt x="117" y="32"/>
                    <a:pt x="117" y="33"/>
                    <a:pt x="121" y="33"/>
                  </a:cubicBezTo>
                  <a:cubicBezTo>
                    <a:pt x="124" y="33"/>
                    <a:pt x="132" y="33"/>
                    <a:pt x="132" y="22"/>
                  </a:cubicBezTo>
                  <a:cubicBezTo>
                    <a:pt x="132" y="19"/>
                    <a:pt x="131" y="11"/>
                    <a:pt x="120" y="11"/>
                  </a:cubicBezTo>
                  <a:cubicBezTo>
                    <a:pt x="117" y="11"/>
                    <a:pt x="117" y="13"/>
                    <a:pt x="117" y="16"/>
                  </a:cubicBezTo>
                  <a:cubicBezTo>
                    <a:pt x="117" y="30"/>
                    <a:pt x="117" y="30"/>
                    <a:pt x="117" y="30"/>
                  </a:cubicBezTo>
                  <a:close/>
                  <a:moveTo>
                    <a:pt x="160" y="17"/>
                  </a:moveTo>
                  <a:cubicBezTo>
                    <a:pt x="160" y="13"/>
                    <a:pt x="160" y="11"/>
                    <a:pt x="156" y="11"/>
                  </a:cubicBezTo>
                  <a:cubicBezTo>
                    <a:pt x="155" y="11"/>
                    <a:pt x="153" y="11"/>
                    <a:pt x="153" y="10"/>
                  </a:cubicBezTo>
                  <a:cubicBezTo>
                    <a:pt x="153" y="8"/>
                    <a:pt x="154" y="8"/>
                    <a:pt x="157" y="8"/>
                  </a:cubicBezTo>
                  <a:cubicBezTo>
                    <a:pt x="157" y="8"/>
                    <a:pt x="161" y="9"/>
                    <a:pt x="162" y="9"/>
                  </a:cubicBezTo>
                  <a:cubicBezTo>
                    <a:pt x="165" y="9"/>
                    <a:pt x="175" y="8"/>
                    <a:pt x="178" y="8"/>
                  </a:cubicBezTo>
                  <a:cubicBezTo>
                    <a:pt x="192" y="8"/>
                    <a:pt x="194" y="18"/>
                    <a:pt x="194" y="21"/>
                  </a:cubicBezTo>
                  <a:cubicBezTo>
                    <a:pt x="194" y="31"/>
                    <a:pt x="185" y="33"/>
                    <a:pt x="182" y="33"/>
                  </a:cubicBezTo>
                  <a:cubicBezTo>
                    <a:pt x="183" y="34"/>
                    <a:pt x="184" y="34"/>
                    <a:pt x="186" y="38"/>
                  </a:cubicBezTo>
                  <a:cubicBezTo>
                    <a:pt x="194" y="52"/>
                    <a:pt x="194" y="52"/>
                    <a:pt x="194" y="52"/>
                  </a:cubicBezTo>
                  <a:cubicBezTo>
                    <a:pt x="196" y="55"/>
                    <a:pt x="197" y="57"/>
                    <a:pt x="199" y="57"/>
                  </a:cubicBezTo>
                  <a:cubicBezTo>
                    <a:pt x="202" y="58"/>
                    <a:pt x="203" y="58"/>
                    <a:pt x="203" y="59"/>
                  </a:cubicBezTo>
                  <a:cubicBezTo>
                    <a:pt x="203" y="60"/>
                    <a:pt x="202" y="60"/>
                    <a:pt x="201" y="60"/>
                  </a:cubicBezTo>
                  <a:cubicBezTo>
                    <a:pt x="200" y="60"/>
                    <a:pt x="195" y="59"/>
                    <a:pt x="194" y="59"/>
                  </a:cubicBezTo>
                  <a:cubicBezTo>
                    <a:pt x="193" y="59"/>
                    <a:pt x="190" y="60"/>
                    <a:pt x="189" y="60"/>
                  </a:cubicBezTo>
                  <a:cubicBezTo>
                    <a:pt x="188" y="60"/>
                    <a:pt x="187" y="59"/>
                    <a:pt x="187" y="57"/>
                  </a:cubicBezTo>
                  <a:cubicBezTo>
                    <a:pt x="177" y="39"/>
                    <a:pt x="177" y="39"/>
                    <a:pt x="177" y="39"/>
                  </a:cubicBezTo>
                  <a:cubicBezTo>
                    <a:pt x="175" y="35"/>
                    <a:pt x="174" y="35"/>
                    <a:pt x="171" y="35"/>
                  </a:cubicBezTo>
                  <a:cubicBezTo>
                    <a:pt x="169" y="35"/>
                    <a:pt x="169" y="35"/>
                    <a:pt x="169" y="37"/>
                  </a:cubicBezTo>
                  <a:cubicBezTo>
                    <a:pt x="169" y="51"/>
                    <a:pt x="169" y="51"/>
                    <a:pt x="169" y="51"/>
                  </a:cubicBezTo>
                  <a:cubicBezTo>
                    <a:pt x="169" y="55"/>
                    <a:pt x="169" y="57"/>
                    <a:pt x="173" y="57"/>
                  </a:cubicBezTo>
                  <a:cubicBezTo>
                    <a:pt x="175" y="57"/>
                    <a:pt x="176" y="57"/>
                    <a:pt x="176" y="59"/>
                  </a:cubicBezTo>
                  <a:cubicBezTo>
                    <a:pt x="176" y="60"/>
                    <a:pt x="175" y="60"/>
                    <a:pt x="175" y="60"/>
                  </a:cubicBezTo>
                  <a:cubicBezTo>
                    <a:pt x="173" y="60"/>
                    <a:pt x="165" y="59"/>
                    <a:pt x="165" y="59"/>
                  </a:cubicBezTo>
                  <a:cubicBezTo>
                    <a:pt x="163" y="59"/>
                    <a:pt x="157" y="60"/>
                    <a:pt x="155" y="60"/>
                  </a:cubicBezTo>
                  <a:cubicBezTo>
                    <a:pt x="155" y="60"/>
                    <a:pt x="153" y="60"/>
                    <a:pt x="153" y="59"/>
                  </a:cubicBezTo>
                  <a:cubicBezTo>
                    <a:pt x="153" y="57"/>
                    <a:pt x="155" y="57"/>
                    <a:pt x="156" y="57"/>
                  </a:cubicBezTo>
                  <a:cubicBezTo>
                    <a:pt x="160" y="57"/>
                    <a:pt x="160" y="55"/>
                    <a:pt x="160" y="51"/>
                  </a:cubicBezTo>
                  <a:cubicBezTo>
                    <a:pt x="160" y="17"/>
                    <a:pt x="160" y="17"/>
                    <a:pt x="160" y="17"/>
                  </a:cubicBezTo>
                  <a:close/>
                  <a:moveTo>
                    <a:pt x="169" y="30"/>
                  </a:moveTo>
                  <a:cubicBezTo>
                    <a:pt x="169" y="32"/>
                    <a:pt x="169" y="33"/>
                    <a:pt x="173" y="33"/>
                  </a:cubicBezTo>
                  <a:cubicBezTo>
                    <a:pt x="176" y="33"/>
                    <a:pt x="184" y="33"/>
                    <a:pt x="184" y="22"/>
                  </a:cubicBezTo>
                  <a:cubicBezTo>
                    <a:pt x="184" y="19"/>
                    <a:pt x="183" y="11"/>
                    <a:pt x="173" y="11"/>
                  </a:cubicBezTo>
                  <a:cubicBezTo>
                    <a:pt x="169" y="11"/>
                    <a:pt x="169" y="13"/>
                    <a:pt x="169" y="16"/>
                  </a:cubicBezTo>
                  <a:cubicBezTo>
                    <a:pt x="169" y="30"/>
                    <a:pt x="169" y="30"/>
                    <a:pt x="169" y="30"/>
                  </a:cubicBezTo>
                  <a:close/>
                  <a:moveTo>
                    <a:pt x="212" y="17"/>
                  </a:moveTo>
                  <a:cubicBezTo>
                    <a:pt x="212" y="13"/>
                    <a:pt x="212" y="11"/>
                    <a:pt x="208" y="11"/>
                  </a:cubicBezTo>
                  <a:cubicBezTo>
                    <a:pt x="206" y="11"/>
                    <a:pt x="205" y="11"/>
                    <a:pt x="205" y="10"/>
                  </a:cubicBezTo>
                  <a:cubicBezTo>
                    <a:pt x="205" y="8"/>
                    <a:pt x="206" y="8"/>
                    <a:pt x="207" y="8"/>
                  </a:cubicBezTo>
                  <a:cubicBezTo>
                    <a:pt x="207" y="8"/>
                    <a:pt x="207" y="9"/>
                    <a:pt x="209" y="9"/>
                  </a:cubicBezTo>
                  <a:cubicBezTo>
                    <a:pt x="211" y="9"/>
                    <a:pt x="214" y="9"/>
                    <a:pt x="221" y="9"/>
                  </a:cubicBezTo>
                  <a:cubicBezTo>
                    <a:pt x="225" y="9"/>
                    <a:pt x="225" y="9"/>
                    <a:pt x="225" y="9"/>
                  </a:cubicBezTo>
                  <a:cubicBezTo>
                    <a:pt x="233" y="9"/>
                    <a:pt x="238" y="9"/>
                    <a:pt x="240" y="9"/>
                  </a:cubicBezTo>
                  <a:cubicBezTo>
                    <a:pt x="242" y="9"/>
                    <a:pt x="242" y="8"/>
                    <a:pt x="242" y="8"/>
                  </a:cubicBezTo>
                  <a:cubicBezTo>
                    <a:pt x="243" y="8"/>
                    <a:pt x="243" y="9"/>
                    <a:pt x="243" y="11"/>
                  </a:cubicBezTo>
                  <a:cubicBezTo>
                    <a:pt x="243" y="18"/>
                    <a:pt x="243" y="18"/>
                    <a:pt x="243" y="18"/>
                  </a:cubicBezTo>
                  <a:cubicBezTo>
                    <a:pt x="243" y="19"/>
                    <a:pt x="243" y="20"/>
                    <a:pt x="242" y="20"/>
                  </a:cubicBezTo>
                  <a:cubicBezTo>
                    <a:pt x="242" y="20"/>
                    <a:pt x="241" y="20"/>
                    <a:pt x="240" y="17"/>
                  </a:cubicBezTo>
                  <a:cubicBezTo>
                    <a:pt x="239" y="14"/>
                    <a:pt x="237" y="11"/>
                    <a:pt x="225" y="11"/>
                  </a:cubicBezTo>
                  <a:cubicBezTo>
                    <a:pt x="221" y="11"/>
                    <a:pt x="221" y="12"/>
                    <a:pt x="221" y="16"/>
                  </a:cubicBezTo>
                  <a:cubicBezTo>
                    <a:pt x="221" y="28"/>
                    <a:pt x="221" y="28"/>
                    <a:pt x="221" y="28"/>
                  </a:cubicBezTo>
                  <a:cubicBezTo>
                    <a:pt x="221" y="30"/>
                    <a:pt x="221" y="31"/>
                    <a:pt x="226" y="31"/>
                  </a:cubicBezTo>
                  <a:cubicBezTo>
                    <a:pt x="235" y="31"/>
                    <a:pt x="235" y="29"/>
                    <a:pt x="237" y="25"/>
                  </a:cubicBezTo>
                  <a:cubicBezTo>
                    <a:pt x="237" y="24"/>
                    <a:pt x="238" y="24"/>
                    <a:pt x="238" y="24"/>
                  </a:cubicBezTo>
                  <a:cubicBezTo>
                    <a:pt x="239" y="24"/>
                    <a:pt x="239" y="24"/>
                    <a:pt x="239" y="25"/>
                  </a:cubicBezTo>
                  <a:cubicBezTo>
                    <a:pt x="239" y="26"/>
                    <a:pt x="238" y="34"/>
                    <a:pt x="238" y="36"/>
                  </a:cubicBezTo>
                  <a:cubicBezTo>
                    <a:pt x="238" y="37"/>
                    <a:pt x="239" y="40"/>
                    <a:pt x="239" y="40"/>
                  </a:cubicBezTo>
                  <a:cubicBezTo>
                    <a:pt x="239" y="41"/>
                    <a:pt x="239" y="42"/>
                    <a:pt x="238" y="42"/>
                  </a:cubicBezTo>
                  <a:cubicBezTo>
                    <a:pt x="237" y="42"/>
                    <a:pt x="237" y="42"/>
                    <a:pt x="236" y="40"/>
                  </a:cubicBezTo>
                  <a:cubicBezTo>
                    <a:pt x="234" y="34"/>
                    <a:pt x="232" y="34"/>
                    <a:pt x="225" y="34"/>
                  </a:cubicBezTo>
                  <a:cubicBezTo>
                    <a:pt x="222" y="34"/>
                    <a:pt x="221" y="34"/>
                    <a:pt x="221" y="36"/>
                  </a:cubicBezTo>
                  <a:cubicBezTo>
                    <a:pt x="221" y="50"/>
                    <a:pt x="221" y="50"/>
                    <a:pt x="221" y="50"/>
                  </a:cubicBezTo>
                  <a:cubicBezTo>
                    <a:pt x="221" y="56"/>
                    <a:pt x="223" y="57"/>
                    <a:pt x="230" y="57"/>
                  </a:cubicBezTo>
                  <a:cubicBezTo>
                    <a:pt x="233" y="57"/>
                    <a:pt x="238" y="57"/>
                    <a:pt x="242" y="50"/>
                  </a:cubicBezTo>
                  <a:cubicBezTo>
                    <a:pt x="243" y="47"/>
                    <a:pt x="243" y="47"/>
                    <a:pt x="244" y="47"/>
                  </a:cubicBezTo>
                  <a:cubicBezTo>
                    <a:pt x="245" y="47"/>
                    <a:pt x="245" y="47"/>
                    <a:pt x="245" y="48"/>
                  </a:cubicBezTo>
                  <a:cubicBezTo>
                    <a:pt x="245" y="49"/>
                    <a:pt x="244" y="54"/>
                    <a:pt x="244" y="57"/>
                  </a:cubicBezTo>
                  <a:cubicBezTo>
                    <a:pt x="244" y="59"/>
                    <a:pt x="243" y="60"/>
                    <a:pt x="241" y="60"/>
                  </a:cubicBezTo>
                  <a:cubicBezTo>
                    <a:pt x="237" y="60"/>
                    <a:pt x="231" y="60"/>
                    <a:pt x="226" y="60"/>
                  </a:cubicBezTo>
                  <a:cubicBezTo>
                    <a:pt x="221" y="59"/>
                    <a:pt x="218" y="59"/>
                    <a:pt x="217" y="59"/>
                  </a:cubicBezTo>
                  <a:cubicBezTo>
                    <a:pt x="216" y="59"/>
                    <a:pt x="216" y="59"/>
                    <a:pt x="216" y="59"/>
                  </a:cubicBezTo>
                  <a:cubicBezTo>
                    <a:pt x="213" y="59"/>
                    <a:pt x="211" y="59"/>
                    <a:pt x="209" y="60"/>
                  </a:cubicBezTo>
                  <a:cubicBezTo>
                    <a:pt x="208" y="60"/>
                    <a:pt x="207" y="60"/>
                    <a:pt x="207" y="60"/>
                  </a:cubicBezTo>
                  <a:cubicBezTo>
                    <a:pt x="206" y="60"/>
                    <a:pt x="205" y="60"/>
                    <a:pt x="205" y="58"/>
                  </a:cubicBezTo>
                  <a:cubicBezTo>
                    <a:pt x="205" y="57"/>
                    <a:pt x="206" y="57"/>
                    <a:pt x="208" y="57"/>
                  </a:cubicBezTo>
                  <a:cubicBezTo>
                    <a:pt x="212" y="57"/>
                    <a:pt x="212" y="55"/>
                    <a:pt x="212" y="51"/>
                  </a:cubicBezTo>
                  <a:cubicBezTo>
                    <a:pt x="212" y="17"/>
                    <a:pt x="212" y="17"/>
                    <a:pt x="212" y="17"/>
                  </a:cubicBezTo>
                  <a:close/>
                  <a:moveTo>
                    <a:pt x="265" y="60"/>
                  </a:moveTo>
                  <a:cubicBezTo>
                    <a:pt x="259" y="60"/>
                    <a:pt x="253" y="58"/>
                    <a:pt x="252" y="57"/>
                  </a:cubicBezTo>
                  <a:cubicBezTo>
                    <a:pt x="251" y="56"/>
                    <a:pt x="251" y="55"/>
                    <a:pt x="251" y="53"/>
                  </a:cubicBezTo>
                  <a:cubicBezTo>
                    <a:pt x="251" y="53"/>
                    <a:pt x="251" y="49"/>
                    <a:pt x="251" y="46"/>
                  </a:cubicBezTo>
                  <a:cubicBezTo>
                    <a:pt x="251" y="45"/>
                    <a:pt x="251" y="44"/>
                    <a:pt x="252" y="44"/>
                  </a:cubicBezTo>
                  <a:cubicBezTo>
                    <a:pt x="253" y="44"/>
                    <a:pt x="253" y="45"/>
                    <a:pt x="253" y="46"/>
                  </a:cubicBezTo>
                  <a:cubicBezTo>
                    <a:pt x="255" y="53"/>
                    <a:pt x="260" y="58"/>
                    <a:pt x="266" y="58"/>
                  </a:cubicBezTo>
                  <a:cubicBezTo>
                    <a:pt x="270" y="58"/>
                    <a:pt x="276" y="56"/>
                    <a:pt x="276" y="49"/>
                  </a:cubicBezTo>
                  <a:cubicBezTo>
                    <a:pt x="276" y="43"/>
                    <a:pt x="270" y="39"/>
                    <a:pt x="265" y="37"/>
                  </a:cubicBezTo>
                  <a:cubicBezTo>
                    <a:pt x="258" y="34"/>
                    <a:pt x="251" y="31"/>
                    <a:pt x="251" y="22"/>
                  </a:cubicBezTo>
                  <a:cubicBezTo>
                    <a:pt x="251" y="14"/>
                    <a:pt x="257" y="8"/>
                    <a:pt x="268" y="8"/>
                  </a:cubicBezTo>
                  <a:cubicBezTo>
                    <a:pt x="272" y="8"/>
                    <a:pt x="277" y="9"/>
                    <a:pt x="278" y="10"/>
                  </a:cubicBezTo>
                  <a:cubicBezTo>
                    <a:pt x="279" y="10"/>
                    <a:pt x="279" y="11"/>
                    <a:pt x="279" y="18"/>
                  </a:cubicBezTo>
                  <a:cubicBezTo>
                    <a:pt x="279" y="20"/>
                    <a:pt x="279" y="21"/>
                    <a:pt x="278" y="21"/>
                  </a:cubicBezTo>
                  <a:cubicBezTo>
                    <a:pt x="277" y="21"/>
                    <a:pt x="277" y="20"/>
                    <a:pt x="276" y="18"/>
                  </a:cubicBezTo>
                  <a:cubicBezTo>
                    <a:pt x="275" y="15"/>
                    <a:pt x="274" y="10"/>
                    <a:pt x="267" y="10"/>
                  </a:cubicBezTo>
                  <a:cubicBezTo>
                    <a:pt x="260" y="10"/>
                    <a:pt x="258" y="15"/>
                    <a:pt x="258" y="18"/>
                  </a:cubicBezTo>
                  <a:cubicBezTo>
                    <a:pt x="258" y="24"/>
                    <a:pt x="263" y="26"/>
                    <a:pt x="269" y="28"/>
                  </a:cubicBezTo>
                  <a:cubicBezTo>
                    <a:pt x="274" y="30"/>
                    <a:pt x="282" y="34"/>
                    <a:pt x="282" y="43"/>
                  </a:cubicBezTo>
                  <a:cubicBezTo>
                    <a:pt x="282" y="53"/>
                    <a:pt x="276" y="60"/>
                    <a:pt x="265" y="60"/>
                  </a:cubicBezTo>
                  <a:close/>
                  <a:moveTo>
                    <a:pt x="312" y="51"/>
                  </a:moveTo>
                  <a:cubicBezTo>
                    <a:pt x="312" y="55"/>
                    <a:pt x="312" y="57"/>
                    <a:pt x="316" y="57"/>
                  </a:cubicBezTo>
                  <a:cubicBezTo>
                    <a:pt x="318" y="57"/>
                    <a:pt x="319" y="57"/>
                    <a:pt x="319" y="58"/>
                  </a:cubicBezTo>
                  <a:cubicBezTo>
                    <a:pt x="319" y="60"/>
                    <a:pt x="318" y="60"/>
                    <a:pt x="317" y="60"/>
                  </a:cubicBezTo>
                  <a:cubicBezTo>
                    <a:pt x="315" y="60"/>
                    <a:pt x="310" y="59"/>
                    <a:pt x="308" y="59"/>
                  </a:cubicBezTo>
                  <a:cubicBezTo>
                    <a:pt x="306" y="59"/>
                    <a:pt x="300" y="60"/>
                    <a:pt x="298" y="60"/>
                  </a:cubicBezTo>
                  <a:cubicBezTo>
                    <a:pt x="297" y="60"/>
                    <a:pt x="296" y="60"/>
                    <a:pt x="296" y="58"/>
                  </a:cubicBezTo>
                  <a:cubicBezTo>
                    <a:pt x="296" y="57"/>
                    <a:pt x="298" y="57"/>
                    <a:pt x="299" y="57"/>
                  </a:cubicBezTo>
                  <a:cubicBezTo>
                    <a:pt x="303" y="57"/>
                    <a:pt x="303" y="55"/>
                    <a:pt x="303" y="51"/>
                  </a:cubicBezTo>
                  <a:cubicBezTo>
                    <a:pt x="303" y="13"/>
                    <a:pt x="303" y="13"/>
                    <a:pt x="303" y="13"/>
                  </a:cubicBezTo>
                  <a:cubicBezTo>
                    <a:pt x="303" y="11"/>
                    <a:pt x="303" y="11"/>
                    <a:pt x="301" y="11"/>
                  </a:cubicBezTo>
                  <a:cubicBezTo>
                    <a:pt x="296" y="11"/>
                    <a:pt x="291" y="11"/>
                    <a:pt x="287" y="19"/>
                  </a:cubicBezTo>
                  <a:cubicBezTo>
                    <a:pt x="286" y="20"/>
                    <a:pt x="285" y="21"/>
                    <a:pt x="285" y="21"/>
                  </a:cubicBezTo>
                  <a:cubicBezTo>
                    <a:pt x="284" y="21"/>
                    <a:pt x="284" y="20"/>
                    <a:pt x="284" y="20"/>
                  </a:cubicBezTo>
                  <a:cubicBezTo>
                    <a:pt x="284" y="19"/>
                    <a:pt x="284" y="19"/>
                    <a:pt x="284" y="18"/>
                  </a:cubicBezTo>
                  <a:cubicBezTo>
                    <a:pt x="287" y="7"/>
                    <a:pt x="287" y="7"/>
                    <a:pt x="287" y="7"/>
                  </a:cubicBezTo>
                  <a:cubicBezTo>
                    <a:pt x="287" y="6"/>
                    <a:pt x="288" y="5"/>
                    <a:pt x="288" y="5"/>
                  </a:cubicBezTo>
                  <a:cubicBezTo>
                    <a:pt x="289" y="5"/>
                    <a:pt x="289" y="6"/>
                    <a:pt x="289" y="6"/>
                  </a:cubicBezTo>
                  <a:cubicBezTo>
                    <a:pt x="290" y="9"/>
                    <a:pt x="291" y="9"/>
                    <a:pt x="293" y="9"/>
                  </a:cubicBezTo>
                  <a:cubicBezTo>
                    <a:pt x="319" y="9"/>
                    <a:pt x="319" y="9"/>
                    <a:pt x="319" y="9"/>
                  </a:cubicBezTo>
                  <a:cubicBezTo>
                    <a:pt x="328" y="9"/>
                    <a:pt x="328" y="8"/>
                    <a:pt x="329" y="6"/>
                  </a:cubicBezTo>
                  <a:cubicBezTo>
                    <a:pt x="329" y="6"/>
                    <a:pt x="329" y="5"/>
                    <a:pt x="330" y="5"/>
                  </a:cubicBezTo>
                  <a:cubicBezTo>
                    <a:pt x="331" y="5"/>
                    <a:pt x="331" y="6"/>
                    <a:pt x="331" y="8"/>
                  </a:cubicBezTo>
                  <a:cubicBezTo>
                    <a:pt x="330" y="18"/>
                    <a:pt x="330" y="18"/>
                    <a:pt x="330" y="18"/>
                  </a:cubicBezTo>
                  <a:cubicBezTo>
                    <a:pt x="330" y="20"/>
                    <a:pt x="330" y="21"/>
                    <a:pt x="329" y="21"/>
                  </a:cubicBezTo>
                  <a:cubicBezTo>
                    <a:pt x="329" y="21"/>
                    <a:pt x="328" y="21"/>
                    <a:pt x="328" y="19"/>
                  </a:cubicBezTo>
                  <a:cubicBezTo>
                    <a:pt x="326" y="11"/>
                    <a:pt x="322" y="11"/>
                    <a:pt x="317" y="11"/>
                  </a:cubicBezTo>
                  <a:cubicBezTo>
                    <a:pt x="312" y="11"/>
                    <a:pt x="312" y="11"/>
                    <a:pt x="312" y="14"/>
                  </a:cubicBezTo>
                  <a:cubicBezTo>
                    <a:pt x="312" y="51"/>
                    <a:pt x="312" y="51"/>
                    <a:pt x="312" y="51"/>
                  </a:cubicBezTo>
                  <a:close/>
                  <a:moveTo>
                    <a:pt x="343" y="17"/>
                  </a:moveTo>
                  <a:cubicBezTo>
                    <a:pt x="343" y="13"/>
                    <a:pt x="343" y="11"/>
                    <a:pt x="339" y="11"/>
                  </a:cubicBezTo>
                  <a:cubicBezTo>
                    <a:pt x="337" y="11"/>
                    <a:pt x="336" y="11"/>
                    <a:pt x="336" y="10"/>
                  </a:cubicBezTo>
                  <a:cubicBezTo>
                    <a:pt x="336" y="8"/>
                    <a:pt x="337" y="8"/>
                    <a:pt x="337" y="8"/>
                  </a:cubicBezTo>
                  <a:cubicBezTo>
                    <a:pt x="337" y="8"/>
                    <a:pt x="338" y="9"/>
                    <a:pt x="339" y="9"/>
                  </a:cubicBezTo>
                  <a:cubicBezTo>
                    <a:pt x="341" y="9"/>
                    <a:pt x="345" y="9"/>
                    <a:pt x="352" y="9"/>
                  </a:cubicBezTo>
                  <a:cubicBezTo>
                    <a:pt x="356" y="9"/>
                    <a:pt x="356" y="9"/>
                    <a:pt x="356" y="9"/>
                  </a:cubicBezTo>
                  <a:cubicBezTo>
                    <a:pt x="364" y="9"/>
                    <a:pt x="368" y="9"/>
                    <a:pt x="370" y="9"/>
                  </a:cubicBezTo>
                  <a:cubicBezTo>
                    <a:pt x="372" y="9"/>
                    <a:pt x="373" y="8"/>
                    <a:pt x="373" y="8"/>
                  </a:cubicBezTo>
                  <a:cubicBezTo>
                    <a:pt x="374" y="8"/>
                    <a:pt x="374" y="9"/>
                    <a:pt x="374" y="11"/>
                  </a:cubicBezTo>
                  <a:cubicBezTo>
                    <a:pt x="374" y="18"/>
                    <a:pt x="374" y="18"/>
                    <a:pt x="374" y="18"/>
                  </a:cubicBezTo>
                  <a:cubicBezTo>
                    <a:pt x="374" y="19"/>
                    <a:pt x="374" y="20"/>
                    <a:pt x="373" y="20"/>
                  </a:cubicBezTo>
                  <a:cubicBezTo>
                    <a:pt x="372" y="20"/>
                    <a:pt x="372" y="20"/>
                    <a:pt x="370" y="17"/>
                  </a:cubicBezTo>
                  <a:cubicBezTo>
                    <a:pt x="369" y="14"/>
                    <a:pt x="367" y="11"/>
                    <a:pt x="356" y="11"/>
                  </a:cubicBezTo>
                  <a:cubicBezTo>
                    <a:pt x="352" y="11"/>
                    <a:pt x="351" y="12"/>
                    <a:pt x="351" y="16"/>
                  </a:cubicBezTo>
                  <a:cubicBezTo>
                    <a:pt x="351" y="28"/>
                    <a:pt x="351" y="28"/>
                    <a:pt x="351" y="28"/>
                  </a:cubicBezTo>
                  <a:cubicBezTo>
                    <a:pt x="351" y="30"/>
                    <a:pt x="351" y="31"/>
                    <a:pt x="356" y="31"/>
                  </a:cubicBezTo>
                  <a:cubicBezTo>
                    <a:pt x="365" y="31"/>
                    <a:pt x="366" y="29"/>
                    <a:pt x="367" y="25"/>
                  </a:cubicBezTo>
                  <a:cubicBezTo>
                    <a:pt x="368" y="24"/>
                    <a:pt x="368" y="24"/>
                    <a:pt x="369" y="24"/>
                  </a:cubicBezTo>
                  <a:cubicBezTo>
                    <a:pt x="369" y="24"/>
                    <a:pt x="370" y="24"/>
                    <a:pt x="370" y="25"/>
                  </a:cubicBezTo>
                  <a:cubicBezTo>
                    <a:pt x="370" y="26"/>
                    <a:pt x="369" y="34"/>
                    <a:pt x="369" y="36"/>
                  </a:cubicBezTo>
                  <a:cubicBezTo>
                    <a:pt x="369" y="37"/>
                    <a:pt x="369" y="40"/>
                    <a:pt x="369" y="40"/>
                  </a:cubicBezTo>
                  <a:cubicBezTo>
                    <a:pt x="369" y="41"/>
                    <a:pt x="369" y="42"/>
                    <a:pt x="368" y="42"/>
                  </a:cubicBezTo>
                  <a:cubicBezTo>
                    <a:pt x="368" y="42"/>
                    <a:pt x="367" y="42"/>
                    <a:pt x="367" y="40"/>
                  </a:cubicBezTo>
                  <a:cubicBezTo>
                    <a:pt x="365" y="34"/>
                    <a:pt x="363" y="34"/>
                    <a:pt x="356" y="34"/>
                  </a:cubicBezTo>
                  <a:cubicBezTo>
                    <a:pt x="352" y="34"/>
                    <a:pt x="351" y="34"/>
                    <a:pt x="351" y="36"/>
                  </a:cubicBezTo>
                  <a:cubicBezTo>
                    <a:pt x="351" y="50"/>
                    <a:pt x="351" y="50"/>
                    <a:pt x="351" y="50"/>
                  </a:cubicBezTo>
                  <a:cubicBezTo>
                    <a:pt x="351" y="56"/>
                    <a:pt x="353" y="57"/>
                    <a:pt x="360" y="57"/>
                  </a:cubicBezTo>
                  <a:cubicBezTo>
                    <a:pt x="364" y="57"/>
                    <a:pt x="369" y="57"/>
                    <a:pt x="372" y="50"/>
                  </a:cubicBezTo>
                  <a:cubicBezTo>
                    <a:pt x="374" y="47"/>
                    <a:pt x="374" y="47"/>
                    <a:pt x="375" y="47"/>
                  </a:cubicBezTo>
                  <a:cubicBezTo>
                    <a:pt x="375" y="47"/>
                    <a:pt x="376" y="47"/>
                    <a:pt x="376" y="48"/>
                  </a:cubicBezTo>
                  <a:cubicBezTo>
                    <a:pt x="376" y="49"/>
                    <a:pt x="375" y="54"/>
                    <a:pt x="375" y="57"/>
                  </a:cubicBezTo>
                  <a:cubicBezTo>
                    <a:pt x="374" y="59"/>
                    <a:pt x="374" y="60"/>
                    <a:pt x="371" y="60"/>
                  </a:cubicBezTo>
                  <a:cubicBezTo>
                    <a:pt x="367" y="60"/>
                    <a:pt x="361" y="60"/>
                    <a:pt x="357" y="60"/>
                  </a:cubicBezTo>
                  <a:cubicBezTo>
                    <a:pt x="352" y="59"/>
                    <a:pt x="348" y="59"/>
                    <a:pt x="348" y="59"/>
                  </a:cubicBezTo>
                  <a:cubicBezTo>
                    <a:pt x="347" y="59"/>
                    <a:pt x="347" y="59"/>
                    <a:pt x="347" y="59"/>
                  </a:cubicBezTo>
                  <a:cubicBezTo>
                    <a:pt x="343" y="59"/>
                    <a:pt x="341" y="59"/>
                    <a:pt x="340" y="60"/>
                  </a:cubicBezTo>
                  <a:cubicBezTo>
                    <a:pt x="339" y="60"/>
                    <a:pt x="338" y="60"/>
                    <a:pt x="337" y="60"/>
                  </a:cubicBezTo>
                  <a:cubicBezTo>
                    <a:pt x="337" y="60"/>
                    <a:pt x="336" y="60"/>
                    <a:pt x="336" y="58"/>
                  </a:cubicBezTo>
                  <a:cubicBezTo>
                    <a:pt x="336" y="57"/>
                    <a:pt x="337" y="57"/>
                    <a:pt x="339" y="57"/>
                  </a:cubicBezTo>
                  <a:cubicBezTo>
                    <a:pt x="343" y="57"/>
                    <a:pt x="343" y="55"/>
                    <a:pt x="343" y="51"/>
                  </a:cubicBezTo>
                  <a:cubicBezTo>
                    <a:pt x="343" y="17"/>
                    <a:pt x="343" y="17"/>
                    <a:pt x="343" y="17"/>
                  </a:cubicBezTo>
                  <a:close/>
                  <a:moveTo>
                    <a:pt x="388" y="17"/>
                  </a:moveTo>
                  <a:cubicBezTo>
                    <a:pt x="388" y="13"/>
                    <a:pt x="388" y="11"/>
                    <a:pt x="384" y="11"/>
                  </a:cubicBezTo>
                  <a:cubicBezTo>
                    <a:pt x="382" y="11"/>
                    <a:pt x="381" y="11"/>
                    <a:pt x="381" y="10"/>
                  </a:cubicBezTo>
                  <a:cubicBezTo>
                    <a:pt x="381" y="8"/>
                    <a:pt x="382" y="8"/>
                    <a:pt x="384" y="8"/>
                  </a:cubicBezTo>
                  <a:cubicBezTo>
                    <a:pt x="385" y="8"/>
                    <a:pt x="389" y="9"/>
                    <a:pt x="390" y="9"/>
                  </a:cubicBezTo>
                  <a:cubicBezTo>
                    <a:pt x="392" y="9"/>
                    <a:pt x="403" y="8"/>
                    <a:pt x="406" y="8"/>
                  </a:cubicBezTo>
                  <a:cubicBezTo>
                    <a:pt x="420" y="8"/>
                    <a:pt x="421" y="18"/>
                    <a:pt x="421" y="21"/>
                  </a:cubicBezTo>
                  <a:cubicBezTo>
                    <a:pt x="421" y="31"/>
                    <a:pt x="413" y="33"/>
                    <a:pt x="410" y="33"/>
                  </a:cubicBezTo>
                  <a:cubicBezTo>
                    <a:pt x="411" y="34"/>
                    <a:pt x="412" y="34"/>
                    <a:pt x="414" y="38"/>
                  </a:cubicBezTo>
                  <a:cubicBezTo>
                    <a:pt x="422" y="52"/>
                    <a:pt x="422" y="52"/>
                    <a:pt x="422" y="52"/>
                  </a:cubicBezTo>
                  <a:cubicBezTo>
                    <a:pt x="424" y="55"/>
                    <a:pt x="425" y="57"/>
                    <a:pt x="427" y="57"/>
                  </a:cubicBezTo>
                  <a:cubicBezTo>
                    <a:pt x="430" y="58"/>
                    <a:pt x="430" y="58"/>
                    <a:pt x="430" y="59"/>
                  </a:cubicBezTo>
                  <a:cubicBezTo>
                    <a:pt x="430" y="60"/>
                    <a:pt x="430" y="60"/>
                    <a:pt x="429" y="60"/>
                  </a:cubicBezTo>
                  <a:cubicBezTo>
                    <a:pt x="428" y="60"/>
                    <a:pt x="423" y="59"/>
                    <a:pt x="421" y="59"/>
                  </a:cubicBezTo>
                  <a:cubicBezTo>
                    <a:pt x="421" y="59"/>
                    <a:pt x="418" y="60"/>
                    <a:pt x="417" y="60"/>
                  </a:cubicBezTo>
                  <a:cubicBezTo>
                    <a:pt x="416" y="60"/>
                    <a:pt x="415" y="59"/>
                    <a:pt x="414" y="57"/>
                  </a:cubicBezTo>
                  <a:cubicBezTo>
                    <a:pt x="404" y="39"/>
                    <a:pt x="404" y="39"/>
                    <a:pt x="404" y="39"/>
                  </a:cubicBezTo>
                  <a:cubicBezTo>
                    <a:pt x="403" y="35"/>
                    <a:pt x="402" y="35"/>
                    <a:pt x="399" y="35"/>
                  </a:cubicBezTo>
                  <a:cubicBezTo>
                    <a:pt x="397" y="35"/>
                    <a:pt x="397" y="35"/>
                    <a:pt x="397" y="37"/>
                  </a:cubicBezTo>
                  <a:cubicBezTo>
                    <a:pt x="397" y="51"/>
                    <a:pt x="397" y="51"/>
                    <a:pt x="397" y="51"/>
                  </a:cubicBezTo>
                  <a:cubicBezTo>
                    <a:pt x="397" y="55"/>
                    <a:pt x="397" y="57"/>
                    <a:pt x="401" y="57"/>
                  </a:cubicBezTo>
                  <a:cubicBezTo>
                    <a:pt x="403" y="57"/>
                    <a:pt x="404" y="57"/>
                    <a:pt x="404" y="59"/>
                  </a:cubicBezTo>
                  <a:cubicBezTo>
                    <a:pt x="404" y="60"/>
                    <a:pt x="403" y="60"/>
                    <a:pt x="402" y="60"/>
                  </a:cubicBezTo>
                  <a:cubicBezTo>
                    <a:pt x="401" y="60"/>
                    <a:pt x="393" y="59"/>
                    <a:pt x="393" y="59"/>
                  </a:cubicBezTo>
                  <a:cubicBezTo>
                    <a:pt x="391" y="59"/>
                    <a:pt x="385" y="60"/>
                    <a:pt x="383" y="60"/>
                  </a:cubicBezTo>
                  <a:cubicBezTo>
                    <a:pt x="382" y="60"/>
                    <a:pt x="381" y="60"/>
                    <a:pt x="381" y="59"/>
                  </a:cubicBezTo>
                  <a:cubicBezTo>
                    <a:pt x="381" y="57"/>
                    <a:pt x="383" y="57"/>
                    <a:pt x="384" y="57"/>
                  </a:cubicBezTo>
                  <a:cubicBezTo>
                    <a:pt x="388" y="57"/>
                    <a:pt x="388" y="55"/>
                    <a:pt x="388" y="51"/>
                  </a:cubicBezTo>
                  <a:cubicBezTo>
                    <a:pt x="388" y="17"/>
                    <a:pt x="388" y="17"/>
                    <a:pt x="388" y="17"/>
                  </a:cubicBezTo>
                  <a:close/>
                  <a:moveTo>
                    <a:pt x="397" y="30"/>
                  </a:moveTo>
                  <a:cubicBezTo>
                    <a:pt x="397" y="32"/>
                    <a:pt x="397" y="33"/>
                    <a:pt x="401" y="33"/>
                  </a:cubicBezTo>
                  <a:cubicBezTo>
                    <a:pt x="404" y="33"/>
                    <a:pt x="412" y="33"/>
                    <a:pt x="412" y="22"/>
                  </a:cubicBezTo>
                  <a:cubicBezTo>
                    <a:pt x="412" y="19"/>
                    <a:pt x="411" y="11"/>
                    <a:pt x="401" y="11"/>
                  </a:cubicBezTo>
                  <a:cubicBezTo>
                    <a:pt x="397" y="11"/>
                    <a:pt x="397" y="13"/>
                    <a:pt x="397" y="16"/>
                  </a:cubicBezTo>
                  <a:cubicBezTo>
                    <a:pt x="397" y="30"/>
                    <a:pt x="397" y="30"/>
                    <a:pt x="397" y="30"/>
                  </a:cubicBezTo>
                  <a:close/>
                </a:path>
              </a:pathLst>
            </a:custGeom>
            <a:solidFill>
              <a:srgbClr val="FFFFFF"/>
            </a:solidFill>
            <a:ln w="9525">
              <a:noFill/>
              <a:round/>
              <a:headEnd/>
              <a:tailEnd/>
            </a:ln>
          </p:spPr>
          <p:txBody>
            <a:bodyPr/>
            <a:lstStyle/>
            <a:p>
              <a:pPr algn="ctr" eaLnBrk="0" hangingPunct="0">
                <a:defRPr/>
              </a:pPr>
              <a:endParaRPr lang="en-US" sz="2000" dirty="0">
                <a:solidFill>
                  <a:srgbClr val="000000"/>
                </a:solidFill>
              </a:endParaRPr>
            </a:p>
          </p:txBody>
        </p:sp>
        <p:sp>
          <p:nvSpPr>
            <p:cNvPr id="279566" name="Freeform 14"/>
            <p:cNvSpPr>
              <a:spLocks noEditPoints="1"/>
            </p:cNvSpPr>
            <p:nvPr/>
          </p:nvSpPr>
          <p:spPr bwMode="gray">
            <a:xfrm>
              <a:off x="3378" y="2097"/>
              <a:ext cx="32" cy="32"/>
            </a:xfrm>
            <a:custGeom>
              <a:avLst/>
              <a:gdLst/>
              <a:ahLst/>
              <a:cxnLst>
                <a:cxn ang="0">
                  <a:pos x="2" y="7"/>
                </a:cxn>
                <a:cxn ang="0">
                  <a:pos x="7" y="1"/>
                </a:cxn>
                <a:cxn ang="0">
                  <a:pos x="13" y="7"/>
                </a:cxn>
                <a:cxn ang="0">
                  <a:pos x="7" y="13"/>
                </a:cxn>
                <a:cxn ang="0">
                  <a:pos x="2" y="7"/>
                </a:cxn>
                <a:cxn ang="0">
                  <a:pos x="7" y="14"/>
                </a:cxn>
                <a:cxn ang="0">
                  <a:pos x="14" y="7"/>
                </a:cxn>
                <a:cxn ang="0">
                  <a:pos x="7" y="0"/>
                </a:cxn>
                <a:cxn ang="0">
                  <a:pos x="0" y="7"/>
                </a:cxn>
                <a:cxn ang="0">
                  <a:pos x="7" y="14"/>
                </a:cxn>
                <a:cxn ang="0">
                  <a:pos x="6" y="8"/>
                </a:cxn>
                <a:cxn ang="0">
                  <a:pos x="7" y="8"/>
                </a:cxn>
                <a:cxn ang="0">
                  <a:pos x="9" y="11"/>
                </a:cxn>
                <a:cxn ang="0">
                  <a:pos x="11" y="11"/>
                </a:cxn>
                <a:cxn ang="0">
                  <a:pos x="8" y="8"/>
                </a:cxn>
                <a:cxn ang="0">
                  <a:pos x="10" y="6"/>
                </a:cxn>
                <a:cxn ang="0">
                  <a:pos x="8" y="3"/>
                </a:cxn>
                <a:cxn ang="0">
                  <a:pos x="4" y="3"/>
                </a:cxn>
                <a:cxn ang="0">
                  <a:pos x="4" y="11"/>
                </a:cxn>
                <a:cxn ang="0">
                  <a:pos x="6" y="11"/>
                </a:cxn>
                <a:cxn ang="0">
                  <a:pos x="6" y="8"/>
                </a:cxn>
                <a:cxn ang="0">
                  <a:pos x="6" y="7"/>
                </a:cxn>
                <a:cxn ang="0">
                  <a:pos x="6" y="4"/>
                </a:cxn>
                <a:cxn ang="0">
                  <a:pos x="7" y="4"/>
                </a:cxn>
                <a:cxn ang="0">
                  <a:pos x="9" y="5"/>
                </a:cxn>
                <a:cxn ang="0">
                  <a:pos x="7" y="7"/>
                </a:cxn>
                <a:cxn ang="0">
                  <a:pos x="6" y="7"/>
                </a:cxn>
              </a:cxnLst>
              <a:rect l="0" t="0" r="r" b="b"/>
              <a:pathLst>
                <a:path w="14" h="14">
                  <a:moveTo>
                    <a:pt x="2" y="7"/>
                  </a:moveTo>
                  <a:cubicBezTo>
                    <a:pt x="2" y="4"/>
                    <a:pt x="4" y="1"/>
                    <a:pt x="7" y="1"/>
                  </a:cubicBezTo>
                  <a:cubicBezTo>
                    <a:pt x="10" y="1"/>
                    <a:pt x="13" y="4"/>
                    <a:pt x="13" y="7"/>
                  </a:cubicBezTo>
                  <a:cubicBezTo>
                    <a:pt x="13" y="11"/>
                    <a:pt x="10" y="13"/>
                    <a:pt x="7" y="13"/>
                  </a:cubicBezTo>
                  <a:cubicBezTo>
                    <a:pt x="4" y="13"/>
                    <a:pt x="2" y="11"/>
                    <a:pt x="2" y="7"/>
                  </a:cubicBezTo>
                  <a:close/>
                  <a:moveTo>
                    <a:pt x="7" y="14"/>
                  </a:moveTo>
                  <a:cubicBezTo>
                    <a:pt x="11" y="14"/>
                    <a:pt x="14" y="11"/>
                    <a:pt x="14" y="7"/>
                  </a:cubicBezTo>
                  <a:cubicBezTo>
                    <a:pt x="14" y="3"/>
                    <a:pt x="11" y="0"/>
                    <a:pt x="7" y="0"/>
                  </a:cubicBezTo>
                  <a:cubicBezTo>
                    <a:pt x="3" y="0"/>
                    <a:pt x="0" y="3"/>
                    <a:pt x="0" y="7"/>
                  </a:cubicBezTo>
                  <a:cubicBezTo>
                    <a:pt x="0" y="11"/>
                    <a:pt x="3" y="14"/>
                    <a:pt x="7" y="14"/>
                  </a:cubicBezTo>
                  <a:close/>
                  <a:moveTo>
                    <a:pt x="6" y="8"/>
                  </a:moveTo>
                  <a:cubicBezTo>
                    <a:pt x="7" y="8"/>
                    <a:pt x="7" y="8"/>
                    <a:pt x="7" y="8"/>
                  </a:cubicBezTo>
                  <a:cubicBezTo>
                    <a:pt x="9" y="11"/>
                    <a:pt x="9" y="11"/>
                    <a:pt x="9" y="11"/>
                  </a:cubicBezTo>
                  <a:cubicBezTo>
                    <a:pt x="11" y="11"/>
                    <a:pt x="11" y="11"/>
                    <a:pt x="11" y="11"/>
                  </a:cubicBezTo>
                  <a:cubicBezTo>
                    <a:pt x="8" y="8"/>
                    <a:pt x="8" y="8"/>
                    <a:pt x="8" y="8"/>
                  </a:cubicBezTo>
                  <a:cubicBezTo>
                    <a:pt x="9" y="8"/>
                    <a:pt x="10" y="7"/>
                    <a:pt x="10" y="6"/>
                  </a:cubicBezTo>
                  <a:cubicBezTo>
                    <a:pt x="10" y="4"/>
                    <a:pt x="9" y="3"/>
                    <a:pt x="8" y="3"/>
                  </a:cubicBezTo>
                  <a:cubicBezTo>
                    <a:pt x="4" y="3"/>
                    <a:pt x="4" y="3"/>
                    <a:pt x="4" y="3"/>
                  </a:cubicBezTo>
                  <a:cubicBezTo>
                    <a:pt x="4" y="11"/>
                    <a:pt x="4" y="11"/>
                    <a:pt x="4" y="11"/>
                  </a:cubicBezTo>
                  <a:cubicBezTo>
                    <a:pt x="6" y="11"/>
                    <a:pt x="6" y="11"/>
                    <a:pt x="6" y="11"/>
                  </a:cubicBezTo>
                  <a:cubicBezTo>
                    <a:pt x="6" y="8"/>
                    <a:pt x="6" y="8"/>
                    <a:pt x="6" y="8"/>
                  </a:cubicBezTo>
                  <a:close/>
                  <a:moveTo>
                    <a:pt x="6" y="7"/>
                  </a:moveTo>
                  <a:cubicBezTo>
                    <a:pt x="6" y="4"/>
                    <a:pt x="6" y="4"/>
                    <a:pt x="6" y="4"/>
                  </a:cubicBezTo>
                  <a:cubicBezTo>
                    <a:pt x="7" y="4"/>
                    <a:pt x="7" y="4"/>
                    <a:pt x="7" y="4"/>
                  </a:cubicBezTo>
                  <a:cubicBezTo>
                    <a:pt x="8" y="4"/>
                    <a:pt x="9" y="4"/>
                    <a:pt x="9" y="5"/>
                  </a:cubicBezTo>
                  <a:cubicBezTo>
                    <a:pt x="9" y="7"/>
                    <a:pt x="8" y="7"/>
                    <a:pt x="7" y="7"/>
                  </a:cubicBezTo>
                  <a:cubicBezTo>
                    <a:pt x="6" y="7"/>
                    <a:pt x="6" y="7"/>
                    <a:pt x="6" y="7"/>
                  </a:cubicBezTo>
                  <a:close/>
                </a:path>
              </a:pathLst>
            </a:custGeom>
            <a:solidFill>
              <a:srgbClr val="FFFFFF"/>
            </a:solidFill>
            <a:ln w="9525">
              <a:noFill/>
              <a:round/>
              <a:headEnd/>
              <a:tailEnd/>
            </a:ln>
          </p:spPr>
          <p:txBody>
            <a:bodyPr/>
            <a:lstStyle/>
            <a:p>
              <a:pPr algn="ctr" eaLnBrk="0" hangingPunct="0">
                <a:defRPr/>
              </a:pPr>
              <a:endParaRPr lang="en-US" sz="2000" dirty="0">
                <a:solidFill>
                  <a:srgbClr val="000000"/>
                </a:solidFill>
              </a:endParaRPr>
            </a:p>
          </p:txBody>
        </p:sp>
      </p:grpSp>
      <p:pic>
        <p:nvPicPr>
          <p:cNvPr id="19465" name="Picture 15" descr="Green Heading"/>
          <p:cNvPicPr>
            <a:picLocks noChangeArrowheads="1"/>
          </p:cNvPicPr>
          <p:nvPr/>
        </p:nvPicPr>
        <p:blipFill>
          <a:blip r:embed="rId15" cstate="email"/>
          <a:srcRect/>
          <a:stretch>
            <a:fillRect/>
          </a:stretch>
        </p:blipFill>
        <p:spPr bwMode="auto">
          <a:xfrm>
            <a:off x="0" y="0"/>
            <a:ext cx="9140825" cy="155575"/>
          </a:xfrm>
          <a:prstGeom prst="rect">
            <a:avLst/>
          </a:prstGeom>
          <a:noFill/>
          <a:ln w="9525">
            <a:noFill/>
            <a:miter lim="800000"/>
            <a:headEnd/>
            <a:tailEnd/>
          </a:ln>
        </p:spPr>
      </p:pic>
      <p:pic>
        <p:nvPicPr>
          <p:cNvPr id="19466" name="Picture 31" descr="gradient_stretched_blue_TOP.jpg"/>
          <p:cNvPicPr>
            <a:picLocks noChangeAspect="1"/>
          </p:cNvPicPr>
          <p:nvPr/>
        </p:nvPicPr>
        <p:blipFill>
          <a:blip r:embed="rId16" cstate="email"/>
          <a:srcRect/>
          <a:stretch>
            <a:fillRect/>
          </a:stretch>
        </p:blipFill>
        <p:spPr bwMode="auto">
          <a:xfrm>
            <a:off x="0" y="0"/>
            <a:ext cx="9144000" cy="3063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022" r:id="rId1"/>
    <p:sldLayoutId id="2147485983" r:id="rId2"/>
    <p:sldLayoutId id="2147485984" r:id="rId3"/>
    <p:sldLayoutId id="2147485985" r:id="rId4"/>
    <p:sldLayoutId id="2147485986" r:id="rId5"/>
    <p:sldLayoutId id="2147485987" r:id="rId6"/>
    <p:sldLayoutId id="2147485988" r:id="rId7"/>
    <p:sldLayoutId id="2147485989" r:id="rId8"/>
    <p:sldLayoutId id="2147485990" r:id="rId9"/>
    <p:sldLayoutId id="2147485991" r:id="rId10"/>
    <p:sldLayoutId id="2147485992" r:id="rId11"/>
    <p:sldLayoutId id="2147485993" r:id="rId12"/>
    <p:sldLayoutId id="2147485994" r:id="rId13"/>
  </p:sldLayoutIdLst>
  <p:txStyles>
    <p:titleStyle>
      <a:lvl1pPr algn="l" rtl="0" eaLnBrk="0" fontAlgn="base" hangingPunct="0">
        <a:lnSpc>
          <a:spcPct val="90000"/>
        </a:lnSpc>
        <a:spcBef>
          <a:spcPct val="0"/>
        </a:spcBef>
        <a:spcAft>
          <a:spcPct val="0"/>
        </a:spcAft>
        <a:defRPr sz="3200" b="1">
          <a:solidFill>
            <a:schemeClr val="bg2"/>
          </a:solidFill>
          <a:latin typeface="+mj-lt"/>
          <a:ea typeface="+mj-ea"/>
          <a:cs typeface="+mj-cs"/>
        </a:defRPr>
      </a:lvl1pPr>
      <a:lvl2pPr algn="l" rtl="0" eaLnBrk="0" fontAlgn="base" hangingPunct="0">
        <a:lnSpc>
          <a:spcPct val="90000"/>
        </a:lnSpc>
        <a:spcBef>
          <a:spcPct val="0"/>
        </a:spcBef>
        <a:spcAft>
          <a:spcPct val="0"/>
        </a:spcAft>
        <a:defRPr sz="3200" b="1">
          <a:solidFill>
            <a:schemeClr val="bg2"/>
          </a:solidFill>
          <a:latin typeface="Arial" pitchFamily="34" charset="0"/>
        </a:defRPr>
      </a:lvl2pPr>
      <a:lvl3pPr algn="l" rtl="0" eaLnBrk="0" fontAlgn="base" hangingPunct="0">
        <a:lnSpc>
          <a:spcPct val="90000"/>
        </a:lnSpc>
        <a:spcBef>
          <a:spcPct val="0"/>
        </a:spcBef>
        <a:spcAft>
          <a:spcPct val="0"/>
        </a:spcAft>
        <a:defRPr sz="3200" b="1">
          <a:solidFill>
            <a:schemeClr val="bg2"/>
          </a:solidFill>
          <a:latin typeface="Arial" pitchFamily="34" charset="0"/>
        </a:defRPr>
      </a:lvl3pPr>
      <a:lvl4pPr algn="l" rtl="0" eaLnBrk="0" fontAlgn="base" hangingPunct="0">
        <a:lnSpc>
          <a:spcPct val="90000"/>
        </a:lnSpc>
        <a:spcBef>
          <a:spcPct val="0"/>
        </a:spcBef>
        <a:spcAft>
          <a:spcPct val="0"/>
        </a:spcAft>
        <a:defRPr sz="3200" b="1">
          <a:solidFill>
            <a:schemeClr val="bg2"/>
          </a:solidFill>
          <a:latin typeface="Arial" pitchFamily="34" charset="0"/>
        </a:defRPr>
      </a:lvl4pPr>
      <a:lvl5pPr algn="l" rtl="0" eaLnBrk="0" fontAlgn="base" hangingPunct="0">
        <a:lnSpc>
          <a:spcPct val="90000"/>
        </a:lnSpc>
        <a:spcBef>
          <a:spcPct val="0"/>
        </a:spcBef>
        <a:spcAft>
          <a:spcPct val="0"/>
        </a:spcAft>
        <a:defRPr sz="3200" b="1">
          <a:solidFill>
            <a:schemeClr val="bg2"/>
          </a:solidFill>
          <a:latin typeface="Arial" pitchFamily="34" charset="0"/>
        </a:defRPr>
      </a:lvl5pPr>
      <a:lvl6pPr marL="457200" algn="l" rtl="0" eaLnBrk="1" fontAlgn="base" hangingPunct="1">
        <a:lnSpc>
          <a:spcPct val="90000"/>
        </a:lnSpc>
        <a:spcBef>
          <a:spcPct val="0"/>
        </a:spcBef>
        <a:spcAft>
          <a:spcPct val="0"/>
        </a:spcAft>
        <a:defRPr sz="3200" b="1">
          <a:solidFill>
            <a:schemeClr val="bg2"/>
          </a:solidFill>
          <a:latin typeface="Arial" pitchFamily="34" charset="0"/>
        </a:defRPr>
      </a:lvl6pPr>
      <a:lvl7pPr marL="914400" algn="l" rtl="0" eaLnBrk="1" fontAlgn="base" hangingPunct="1">
        <a:lnSpc>
          <a:spcPct val="90000"/>
        </a:lnSpc>
        <a:spcBef>
          <a:spcPct val="0"/>
        </a:spcBef>
        <a:spcAft>
          <a:spcPct val="0"/>
        </a:spcAft>
        <a:defRPr sz="3200" b="1">
          <a:solidFill>
            <a:schemeClr val="bg2"/>
          </a:solidFill>
          <a:latin typeface="Arial" pitchFamily="34" charset="0"/>
        </a:defRPr>
      </a:lvl7pPr>
      <a:lvl8pPr marL="1371600" algn="l" rtl="0" eaLnBrk="1" fontAlgn="base" hangingPunct="1">
        <a:lnSpc>
          <a:spcPct val="90000"/>
        </a:lnSpc>
        <a:spcBef>
          <a:spcPct val="0"/>
        </a:spcBef>
        <a:spcAft>
          <a:spcPct val="0"/>
        </a:spcAft>
        <a:defRPr sz="3200" b="1">
          <a:solidFill>
            <a:schemeClr val="bg2"/>
          </a:solidFill>
          <a:latin typeface="Arial" pitchFamily="34" charset="0"/>
        </a:defRPr>
      </a:lvl8pPr>
      <a:lvl9pPr marL="1828800" algn="l" rtl="0" eaLnBrk="1" fontAlgn="base" hangingPunct="1">
        <a:lnSpc>
          <a:spcPct val="90000"/>
        </a:lnSpc>
        <a:spcBef>
          <a:spcPct val="0"/>
        </a:spcBef>
        <a:spcAft>
          <a:spcPct val="0"/>
        </a:spcAft>
        <a:defRPr sz="3200" b="1">
          <a:solidFill>
            <a:schemeClr val="bg2"/>
          </a:solidFill>
          <a:latin typeface="Arial" pitchFamily="34" charset="0"/>
        </a:defRPr>
      </a:lvl9pPr>
    </p:titleStyle>
    <p:bodyStyle>
      <a:lvl1pPr marL="166688" indent="-166688" algn="l" rtl="0" eaLnBrk="0" fontAlgn="base" hangingPunct="0">
        <a:spcBef>
          <a:spcPct val="40000"/>
        </a:spcBef>
        <a:spcAft>
          <a:spcPct val="0"/>
        </a:spcAft>
        <a:buClr>
          <a:srgbClr val="FD9900"/>
        </a:buClr>
        <a:buChar char="•"/>
        <a:defRPr sz="2600">
          <a:solidFill>
            <a:schemeClr val="tx1"/>
          </a:solidFill>
          <a:latin typeface="+mn-lt"/>
          <a:ea typeface="+mn-ea"/>
          <a:cs typeface="+mn-cs"/>
        </a:defRPr>
      </a:lvl1pPr>
      <a:lvl2pPr marL="687388" indent="-230188" algn="l" rtl="0" eaLnBrk="0" fontAlgn="base" hangingPunct="0">
        <a:spcBef>
          <a:spcPct val="40000"/>
        </a:spcBef>
        <a:spcAft>
          <a:spcPct val="0"/>
        </a:spcAft>
        <a:buClr>
          <a:srgbClr val="FD9900"/>
        </a:buClr>
        <a:buChar char="–"/>
        <a:defRPr sz="2400">
          <a:solidFill>
            <a:schemeClr val="tx1"/>
          </a:solidFill>
          <a:latin typeface="+mn-lt"/>
        </a:defRPr>
      </a:lvl2pPr>
      <a:lvl3pPr marL="1031875" indent="-117475" algn="l" rtl="0" eaLnBrk="0" fontAlgn="base" hangingPunct="0">
        <a:spcBef>
          <a:spcPct val="40000"/>
        </a:spcBef>
        <a:spcAft>
          <a:spcPct val="0"/>
        </a:spcAft>
        <a:buClr>
          <a:schemeClr val="bg2"/>
        </a:buClr>
        <a:buChar char="•"/>
        <a:defRPr sz="2400">
          <a:solidFill>
            <a:schemeClr val="tx1"/>
          </a:solidFill>
          <a:latin typeface="+mn-lt"/>
        </a:defRPr>
      </a:lvl3pPr>
      <a:lvl4pPr marL="1601788" indent="-230188" algn="l" rtl="0" eaLnBrk="0" fontAlgn="base" hangingPunct="0">
        <a:spcBef>
          <a:spcPct val="40000"/>
        </a:spcBef>
        <a:spcAft>
          <a:spcPct val="0"/>
        </a:spcAft>
        <a:buClr>
          <a:schemeClr val="bg2"/>
        </a:buClr>
        <a:buChar char="–"/>
        <a:defRPr sz="2400">
          <a:solidFill>
            <a:schemeClr val="tx1"/>
          </a:solidFill>
          <a:latin typeface="+mn-lt"/>
        </a:defRPr>
      </a:lvl4pPr>
      <a:lvl5pPr marL="1998663" indent="-169863" algn="l" rtl="0" eaLnBrk="0" fontAlgn="base" hangingPunct="0">
        <a:spcBef>
          <a:spcPct val="40000"/>
        </a:spcBef>
        <a:spcAft>
          <a:spcPct val="0"/>
        </a:spcAft>
        <a:buClr>
          <a:schemeClr val="bg2"/>
        </a:buClr>
        <a:buChar char="»"/>
        <a:defRPr sz="2400">
          <a:solidFill>
            <a:schemeClr val="tx1"/>
          </a:solidFill>
          <a:latin typeface="+mn-lt"/>
        </a:defRPr>
      </a:lvl5pPr>
      <a:lvl6pPr marL="2455863" indent="-169863" algn="l" rtl="0" eaLnBrk="1" fontAlgn="base" hangingPunct="1">
        <a:spcBef>
          <a:spcPct val="40000"/>
        </a:spcBef>
        <a:spcAft>
          <a:spcPct val="0"/>
        </a:spcAft>
        <a:buClr>
          <a:schemeClr val="bg2"/>
        </a:buClr>
        <a:buChar char="»"/>
        <a:defRPr sz="2400">
          <a:solidFill>
            <a:schemeClr val="tx1"/>
          </a:solidFill>
          <a:latin typeface="+mn-lt"/>
        </a:defRPr>
      </a:lvl6pPr>
      <a:lvl7pPr marL="2913063" indent="-169863" algn="l" rtl="0" eaLnBrk="1" fontAlgn="base" hangingPunct="1">
        <a:spcBef>
          <a:spcPct val="40000"/>
        </a:spcBef>
        <a:spcAft>
          <a:spcPct val="0"/>
        </a:spcAft>
        <a:buClr>
          <a:schemeClr val="bg2"/>
        </a:buClr>
        <a:buChar char="»"/>
        <a:defRPr sz="2400">
          <a:solidFill>
            <a:schemeClr val="tx1"/>
          </a:solidFill>
          <a:latin typeface="+mn-lt"/>
        </a:defRPr>
      </a:lvl7pPr>
      <a:lvl8pPr marL="3370263" indent="-169863" algn="l" rtl="0" eaLnBrk="1" fontAlgn="base" hangingPunct="1">
        <a:spcBef>
          <a:spcPct val="40000"/>
        </a:spcBef>
        <a:spcAft>
          <a:spcPct val="0"/>
        </a:spcAft>
        <a:buClr>
          <a:schemeClr val="bg2"/>
        </a:buClr>
        <a:buChar char="»"/>
        <a:defRPr sz="2400">
          <a:solidFill>
            <a:schemeClr val="tx1"/>
          </a:solidFill>
          <a:latin typeface="+mn-lt"/>
        </a:defRPr>
      </a:lvl8pPr>
      <a:lvl9pPr marL="3827463" indent="-169863" algn="l" rtl="0" eaLnBrk="1" fontAlgn="base" hangingPunct="1">
        <a:spcBef>
          <a:spcPct val="40000"/>
        </a:spcBef>
        <a:spcAft>
          <a:spcPct val="0"/>
        </a:spcAft>
        <a:buClr>
          <a:schemeClr val="bg2"/>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20483" name="Picture 7" descr="blklogo.png"/>
          <p:cNvPicPr>
            <a:picLocks noChangeAspect="1"/>
          </p:cNvPicPr>
          <p:nvPr/>
        </p:nvPicPr>
        <p:blipFill>
          <a:blip r:embed="rId5"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023" r:id="rId1"/>
    <p:sldLayoutId id="2147486024" r:id="rId2"/>
    <p:sldLayoutId id="2147486025"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73C167"/>
        </a:solidFill>
        <a:effectLst/>
      </p:bgPr>
    </p:bg>
    <p:spTree>
      <p:nvGrpSpPr>
        <p:cNvPr id="1" name=""/>
        <p:cNvGrpSpPr/>
        <p:nvPr/>
      </p:nvGrpSpPr>
      <p:grpSpPr>
        <a:xfrm>
          <a:off x="0" y="0"/>
          <a:ext cx="0" cy="0"/>
          <a:chOff x="0" y="0"/>
          <a:chExt cx="0" cy="0"/>
        </a:xfrm>
      </p:grpSpPr>
      <p:pic>
        <p:nvPicPr>
          <p:cNvPr id="21506" name="Picture 6" descr="image-2.jpg"/>
          <p:cNvPicPr>
            <a:picLocks noChangeAspect="1"/>
          </p:cNvPicPr>
          <p:nvPr/>
        </p:nvPicPr>
        <p:blipFill>
          <a:blip r:embed="rId3" cstate="email"/>
          <a:srcRect/>
          <a:stretch>
            <a:fillRect/>
          </a:stretch>
        </p:blipFill>
        <p:spPr bwMode="auto">
          <a:xfrm>
            <a:off x="0" y="0"/>
            <a:ext cx="9144000" cy="1016000"/>
          </a:xfrm>
          <a:prstGeom prst="rect">
            <a:avLst/>
          </a:prstGeom>
          <a:noFill/>
          <a:ln w="9525">
            <a:noFill/>
            <a:miter lim="800000"/>
            <a:headEnd/>
            <a:tailEnd/>
          </a:ln>
        </p:spPr>
      </p:pic>
      <p:pic>
        <p:nvPicPr>
          <p:cNvPr id="21507" name="Picture 7" descr="FNL2.png"/>
          <p:cNvPicPr>
            <a:picLocks noChangeAspect="1"/>
          </p:cNvPicPr>
          <p:nvPr/>
        </p:nvPicPr>
        <p:blipFill>
          <a:blip r:embed="rId4" cstate="email"/>
          <a:srcRect/>
          <a:stretch>
            <a:fillRect/>
          </a:stretch>
        </p:blipFill>
        <p:spPr bwMode="auto">
          <a:xfrm>
            <a:off x="7518400" y="152400"/>
            <a:ext cx="1397000" cy="685800"/>
          </a:xfrm>
          <a:prstGeom prst="rect">
            <a:avLst/>
          </a:prstGeom>
          <a:noFill/>
          <a:ln w="9525">
            <a:noFill/>
            <a:miter lim="800000"/>
            <a:headEnd/>
            <a:tailEnd/>
          </a:ln>
        </p:spPr>
      </p:pic>
      <p:sp>
        <p:nvSpPr>
          <p:cNvPr id="9" name="TextBox 8"/>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white"/>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02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73C167"/>
        </a:solidFill>
        <a:effectLst/>
      </p:bgPr>
    </p:bg>
    <p:spTree>
      <p:nvGrpSpPr>
        <p:cNvPr id="1" name=""/>
        <p:cNvGrpSpPr/>
        <p:nvPr/>
      </p:nvGrpSpPr>
      <p:grpSpPr>
        <a:xfrm>
          <a:off x="0" y="0"/>
          <a:ext cx="0" cy="0"/>
          <a:chOff x="0" y="0"/>
          <a:chExt cx="0" cy="0"/>
        </a:xfrm>
      </p:grpSpPr>
      <p:pic>
        <p:nvPicPr>
          <p:cNvPr id="22530" name="Picture 6" descr="image-2.jpg"/>
          <p:cNvPicPr>
            <a:picLocks noChangeAspect="1"/>
          </p:cNvPicPr>
          <p:nvPr/>
        </p:nvPicPr>
        <p:blipFill>
          <a:blip r:embed="rId3" cstate="email"/>
          <a:srcRect/>
          <a:stretch>
            <a:fillRect/>
          </a:stretch>
        </p:blipFill>
        <p:spPr bwMode="auto">
          <a:xfrm>
            <a:off x="0" y="0"/>
            <a:ext cx="9144000" cy="1016000"/>
          </a:xfrm>
          <a:prstGeom prst="rect">
            <a:avLst/>
          </a:prstGeom>
          <a:noFill/>
          <a:ln w="9525">
            <a:noFill/>
            <a:miter lim="800000"/>
            <a:headEnd/>
            <a:tailEnd/>
          </a:ln>
        </p:spPr>
      </p:pic>
      <p:pic>
        <p:nvPicPr>
          <p:cNvPr id="22531" name="Picture 7" descr="FNL2.png"/>
          <p:cNvPicPr>
            <a:picLocks noChangeAspect="1"/>
          </p:cNvPicPr>
          <p:nvPr/>
        </p:nvPicPr>
        <p:blipFill>
          <a:blip r:embed="rId4" cstate="email"/>
          <a:srcRect/>
          <a:stretch>
            <a:fillRect/>
          </a:stretch>
        </p:blipFill>
        <p:spPr bwMode="auto">
          <a:xfrm>
            <a:off x="7518400" y="152400"/>
            <a:ext cx="1397000" cy="685800"/>
          </a:xfrm>
          <a:prstGeom prst="rect">
            <a:avLst/>
          </a:prstGeom>
          <a:noFill/>
          <a:ln w="9525">
            <a:noFill/>
            <a:miter lim="800000"/>
            <a:headEnd/>
            <a:tailEnd/>
          </a:ln>
        </p:spPr>
      </p:pic>
      <p:sp>
        <p:nvSpPr>
          <p:cNvPr id="9" name="TextBox 8"/>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white"/>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02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23555" name="Picture 7" descr="blklogo.png"/>
          <p:cNvPicPr>
            <a:picLocks noChangeAspect="1"/>
          </p:cNvPicPr>
          <p:nvPr/>
        </p:nvPicPr>
        <p:blipFill>
          <a:blip r:embed="rId4"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028" r:id="rId1"/>
    <p:sldLayoutId id="2147486029"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defRPr>
      </a:lvl2pPr>
      <a:lvl3pPr algn="ctr" rtl="0" eaLnBrk="0" fontAlgn="base" hangingPunct="0">
        <a:spcBef>
          <a:spcPct val="0"/>
        </a:spcBef>
        <a:spcAft>
          <a:spcPct val="0"/>
        </a:spcAft>
        <a:defRPr sz="4400">
          <a:solidFill>
            <a:schemeClr val="tx1"/>
          </a:solidFill>
          <a:latin typeface="Arial" pitchFamily="34" charset="0"/>
        </a:defRPr>
      </a:lvl3pPr>
      <a:lvl4pPr algn="ctr" rtl="0" eaLnBrk="0" fontAlgn="base" hangingPunct="0">
        <a:spcBef>
          <a:spcPct val="0"/>
        </a:spcBef>
        <a:spcAft>
          <a:spcPct val="0"/>
        </a:spcAft>
        <a:defRPr sz="4400">
          <a:solidFill>
            <a:schemeClr val="tx1"/>
          </a:solidFill>
          <a:latin typeface="Arial" pitchFamily="34" charset="0"/>
        </a:defRPr>
      </a:lvl4pPr>
      <a:lvl5pPr algn="ctr" rtl="0" eaLnBrk="0" fontAlgn="base" hangingPunct="0">
        <a:spcBef>
          <a:spcPct val="0"/>
        </a:spcBef>
        <a:spcAft>
          <a:spcPct val="0"/>
        </a:spcAft>
        <a:defRPr sz="4400">
          <a:solidFill>
            <a:schemeClr val="tx1"/>
          </a:solidFill>
          <a:latin typeface="Arial" pitchFamily="34" charset="0"/>
        </a:defRPr>
      </a:lvl5pPr>
      <a:lvl6pPr marL="457200" algn="ctr" rtl="0" fontAlgn="base">
        <a:spcBef>
          <a:spcPct val="0"/>
        </a:spcBef>
        <a:spcAft>
          <a:spcPct val="0"/>
        </a:spcAft>
        <a:defRPr sz="4400">
          <a:solidFill>
            <a:schemeClr val="tx1"/>
          </a:solidFill>
          <a:latin typeface="Arial" pitchFamily="34" charset="0"/>
        </a:defRPr>
      </a:lvl6pPr>
      <a:lvl7pPr marL="914400" algn="ctr" rtl="0" fontAlgn="base">
        <a:spcBef>
          <a:spcPct val="0"/>
        </a:spcBef>
        <a:spcAft>
          <a:spcPct val="0"/>
        </a:spcAft>
        <a:defRPr sz="4400">
          <a:solidFill>
            <a:schemeClr val="tx1"/>
          </a:solidFill>
          <a:latin typeface="Arial" pitchFamily="34" charset="0"/>
        </a:defRPr>
      </a:lvl7pPr>
      <a:lvl8pPr marL="1371600" algn="ctr" rtl="0" fontAlgn="base">
        <a:spcBef>
          <a:spcPct val="0"/>
        </a:spcBef>
        <a:spcAft>
          <a:spcPct val="0"/>
        </a:spcAft>
        <a:defRPr sz="4400">
          <a:solidFill>
            <a:schemeClr val="tx1"/>
          </a:solidFill>
          <a:latin typeface="Arial" pitchFamily="34" charset="0"/>
        </a:defRPr>
      </a:lvl8pPr>
      <a:lvl9pPr marL="1828800" algn="ctr" rtl="0" fontAlgn="base">
        <a:spcBef>
          <a:spcPct val="0"/>
        </a:spcBef>
        <a:spcAft>
          <a:spcPct val="0"/>
        </a:spcAft>
        <a:defRPr sz="4400">
          <a:solidFill>
            <a:schemeClr val="tx1"/>
          </a:solidFill>
          <a:latin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pic>
        <p:nvPicPr>
          <p:cNvPr id="6146" name="Picture 6" descr="image-1.jpg"/>
          <p:cNvPicPr>
            <a:picLocks noChangeAspect="1"/>
          </p:cNvPicPr>
          <p:nvPr/>
        </p:nvPicPr>
        <p:blipFill>
          <a:blip r:embed="rId5" cstate="email"/>
          <a:srcRect/>
          <a:stretch>
            <a:fillRect/>
          </a:stretch>
        </p:blipFill>
        <p:spPr bwMode="auto">
          <a:xfrm>
            <a:off x="0" y="0"/>
            <a:ext cx="9144000" cy="1016000"/>
          </a:xfrm>
          <a:prstGeom prst="rect">
            <a:avLst/>
          </a:prstGeom>
          <a:noFill/>
          <a:ln w="9525">
            <a:noFill/>
            <a:miter lim="800000"/>
            <a:headEnd/>
            <a:tailEnd/>
          </a:ln>
        </p:spPr>
      </p:pic>
      <p:sp>
        <p:nvSpPr>
          <p:cNvPr id="9" name="TextBox 8"/>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cs typeface="Arial" pitchFamily="34" charset="0"/>
              </a:rPr>
              <a:t>Copyright © 2010 Platform Computing Corporation. All Rights Reserved.</a:t>
            </a:r>
          </a:p>
        </p:txBody>
      </p:sp>
      <p:pic>
        <p:nvPicPr>
          <p:cNvPr id="6148" name="Picture 9" descr="blklogo.png"/>
          <p:cNvPicPr>
            <a:picLocks noChangeAspect="1"/>
          </p:cNvPicPr>
          <p:nvPr/>
        </p:nvPicPr>
        <p:blipFill>
          <a:blip r:embed="rId6" cstate="email"/>
          <a:srcRect/>
          <a:stretch>
            <a:fillRect/>
          </a:stretch>
        </p:blipFill>
        <p:spPr bwMode="auto">
          <a:xfrm>
            <a:off x="228600" y="1371600"/>
            <a:ext cx="18923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001" r:id="rId1"/>
    <p:sldLayoutId id="2147486159" r:id="rId2"/>
    <p:sldLayoutId id="2147486163"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24579" name="Picture 7" descr="blklogo.png"/>
          <p:cNvPicPr>
            <a:picLocks noChangeAspect="1"/>
          </p:cNvPicPr>
          <p:nvPr/>
        </p:nvPicPr>
        <p:blipFill>
          <a:blip r:embed="rId7"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030" r:id="rId1"/>
    <p:sldLayoutId id="2147486031" r:id="rId2"/>
    <p:sldLayoutId id="2147486032" r:id="rId3"/>
    <p:sldLayoutId id="2147486033" r:id="rId4"/>
    <p:sldLayoutId id="2147486034"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pic>
        <p:nvPicPr>
          <p:cNvPr id="20483" name="Picture 7" descr="blklogo.png"/>
          <p:cNvPicPr>
            <a:picLocks noChangeAspect="1"/>
          </p:cNvPicPr>
          <p:nvPr/>
        </p:nvPicPr>
        <p:blipFill>
          <a:blip r:embed="rId5"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036" r:id="rId1"/>
    <p:sldLayoutId id="2147486038" r:id="rId2"/>
    <p:sldLayoutId id="2147486089"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123" name="Picture 7" descr="blklogo.png"/>
          <p:cNvPicPr>
            <a:picLocks noChangeAspect="1"/>
          </p:cNvPicPr>
          <p:nvPr/>
        </p:nvPicPr>
        <p:blipFill>
          <a:blip r:embed="rId6"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053" r:id="rId1"/>
    <p:sldLayoutId id="2147486055" r:id="rId2"/>
    <p:sldLayoutId id="2147486056" r:id="rId3"/>
    <p:sldLayoutId id="2147486057"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123" name="Picture 7" descr="blklogo.png"/>
          <p:cNvPicPr>
            <a:picLocks noChangeAspect="1"/>
          </p:cNvPicPr>
          <p:nvPr/>
        </p:nvPicPr>
        <p:blipFill>
          <a:blip r:embed="rId6"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059" r:id="rId1"/>
    <p:sldLayoutId id="2147486062" r:id="rId2"/>
    <p:sldLayoutId id="2147486063" r:id="rId3"/>
    <p:sldLayoutId id="2147486064"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123" name="Picture 7" descr="blklogo.png"/>
          <p:cNvPicPr>
            <a:picLocks noChangeAspect="1"/>
          </p:cNvPicPr>
          <p:nvPr/>
        </p:nvPicPr>
        <p:blipFill>
          <a:blip r:embed="rId6"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066" r:id="rId1"/>
    <p:sldLayoutId id="2147486068" r:id="rId2"/>
    <p:sldLayoutId id="2147486069" r:id="rId3"/>
    <p:sldLayoutId id="2147486070" r:id="rId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123" name="Picture 7" descr="blklogo.png"/>
          <p:cNvPicPr>
            <a:picLocks noChangeAspect="1"/>
          </p:cNvPicPr>
          <p:nvPr/>
        </p:nvPicPr>
        <p:blipFill>
          <a:blip r:embed="rId7"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072" r:id="rId1"/>
    <p:sldLayoutId id="2147486073" r:id="rId2"/>
    <p:sldLayoutId id="2147486074" r:id="rId3"/>
    <p:sldLayoutId id="2147486075" r:id="rId4"/>
    <p:sldLayoutId id="2147486076"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65" charset="-128"/>
            </a:endParaRPr>
          </a:p>
        </p:txBody>
      </p:sp>
      <p:pic>
        <p:nvPicPr>
          <p:cNvPr id="1027" name="Picture 7" descr="blklogo.png"/>
          <p:cNvPicPr>
            <a:picLocks noChangeAspect="1"/>
          </p:cNvPicPr>
          <p:nvPr/>
        </p:nvPicPr>
        <p:blipFill>
          <a:blip r:embed="rId4"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a:r>
              <a:rPr lang="en-US" sz="800" dirty="0">
                <a:solidFill>
                  <a:prstClr val="black"/>
                </a:solidFill>
                <a:latin typeface="Arial" charset="0"/>
                <a:ea typeface="ＭＳ Ｐゴシック" pitchFamily="-65" charset="-128"/>
                <a:cs typeface="Arial" charset="0"/>
              </a:rPr>
              <a:t>Copyright © </a:t>
            </a:r>
            <a:r>
              <a:rPr lang="en-US" sz="800" dirty="0" smtClean="0">
                <a:solidFill>
                  <a:prstClr val="black"/>
                </a:solidFill>
                <a:latin typeface="Arial" charset="0"/>
                <a:ea typeface="ＭＳ Ｐゴシック" pitchFamily="-65" charset="-128"/>
                <a:cs typeface="Arial" charset="0"/>
              </a:rPr>
              <a:t>2010 </a:t>
            </a:r>
            <a:r>
              <a:rPr lang="en-US" sz="800" dirty="0">
                <a:solidFill>
                  <a:prstClr val="black"/>
                </a:solidFill>
                <a:latin typeface="Arial" charset="0"/>
                <a:ea typeface="ＭＳ Ｐゴシック" pitchFamily="-65" charset="-128"/>
                <a:cs typeface="Arial" charset="0"/>
              </a:rPr>
              <a:t>Platform Computing Corporation. All Rights Reserved.</a:t>
            </a:r>
          </a:p>
        </p:txBody>
      </p:sp>
    </p:spTree>
  </p:cSld>
  <p:clrMap bg1="lt1" tx1="dk1" bg2="lt2" tx2="dk2" accent1="accent1" accent2="accent2" accent3="accent3" accent4="accent4" accent5="accent5" accent6="accent6" hlink="hlink" folHlink="folHlink"/>
  <p:sldLayoutIdLst>
    <p:sldLayoutId id="2147486078" r:id="rId1"/>
    <p:sldLayoutId id="2147486079" r:id="rId2"/>
  </p:sldLayoutIdLst>
  <p:transition/>
  <p:txStyles>
    <p:titleStyle>
      <a:lvl1pPr algn="ctr"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123" name="Picture 7" descr="blklogo.png"/>
          <p:cNvPicPr>
            <a:picLocks noChangeAspect="1"/>
          </p:cNvPicPr>
          <p:nvPr/>
        </p:nvPicPr>
        <p:blipFill>
          <a:blip r:embed="rId7"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084" r:id="rId1"/>
    <p:sldLayoutId id="2147486085" r:id="rId2"/>
    <p:sldLayoutId id="2147486086" r:id="rId3"/>
    <p:sldLayoutId id="2147486087" r:id="rId4"/>
    <p:sldLayoutId id="2147486088"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5712" cy="91440"/>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pic>
        <p:nvPicPr>
          <p:cNvPr id="8" name="Picture 7" descr="blklogo.png"/>
          <p:cNvPicPr>
            <a:picLocks noChangeAspect="1"/>
          </p:cNvPicPr>
          <p:nvPr/>
        </p:nvPicPr>
        <p:blipFill>
          <a:blip r:embed="rId3" cstate="email"/>
          <a:stretch>
            <a:fillRect/>
          </a:stretch>
        </p:blipFill>
        <p:spPr>
          <a:xfrm>
            <a:off x="7468521" y="152400"/>
            <a:ext cx="1419447" cy="685800"/>
          </a:xfrm>
          <a:prstGeom prst="rect">
            <a:avLst/>
          </a:prstGeom>
        </p:spPr>
      </p:pic>
      <p:sp>
        <p:nvSpPr>
          <p:cNvPr id="10" name="TextBox 9"/>
          <p:cNvSpPr txBox="1"/>
          <p:nvPr/>
        </p:nvSpPr>
        <p:spPr>
          <a:xfrm>
            <a:off x="5410200" y="6553200"/>
            <a:ext cx="3581400" cy="215444"/>
          </a:xfrm>
          <a:prstGeom prst="rect">
            <a:avLst/>
          </a:prstGeom>
          <a:noFill/>
        </p:spPr>
        <p:txBody>
          <a:bodyPr wrap="square" rtlCol="0">
            <a:spAutoFit/>
          </a:bodyPr>
          <a:lstStyle/>
          <a:p>
            <a:pPr algn="r" fontAlgn="auto">
              <a:spcBef>
                <a:spcPts val="0"/>
              </a:spcBef>
              <a:spcAft>
                <a:spcPts val="0"/>
              </a:spcAft>
            </a:pPr>
            <a:r>
              <a:rPr lang="en-US" sz="800" dirty="0" smtClean="0">
                <a:solidFill>
                  <a:prstClr val="black"/>
                </a:solidFill>
                <a:cs typeface="Arial" pitchFamily="34" charset="0"/>
              </a:rPr>
              <a:t>Copyright © 2010 Platform Computing Corporation. All Rights Reserved.</a:t>
            </a:r>
            <a:endParaRPr lang="en-US" sz="800" dirty="0">
              <a:solidFill>
                <a:prstClr val="black"/>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60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73C167"/>
        </a:solidFill>
        <a:effectLst/>
      </p:bgPr>
    </p:bg>
    <p:spTree>
      <p:nvGrpSpPr>
        <p:cNvPr id="1" name=""/>
        <p:cNvGrpSpPr/>
        <p:nvPr/>
      </p:nvGrpSpPr>
      <p:grpSpPr>
        <a:xfrm>
          <a:off x="0" y="0"/>
          <a:ext cx="0" cy="0"/>
          <a:chOff x="0" y="0"/>
          <a:chExt cx="0" cy="0"/>
        </a:xfrm>
      </p:grpSpPr>
      <p:pic>
        <p:nvPicPr>
          <p:cNvPr id="7170" name="Picture 6" descr="image-2.jpg"/>
          <p:cNvPicPr>
            <a:picLocks noChangeAspect="1"/>
          </p:cNvPicPr>
          <p:nvPr/>
        </p:nvPicPr>
        <p:blipFill>
          <a:blip r:embed="rId3" cstate="email"/>
          <a:srcRect/>
          <a:stretch>
            <a:fillRect/>
          </a:stretch>
        </p:blipFill>
        <p:spPr bwMode="auto">
          <a:xfrm>
            <a:off x="0" y="0"/>
            <a:ext cx="9144000" cy="1016000"/>
          </a:xfrm>
          <a:prstGeom prst="rect">
            <a:avLst/>
          </a:prstGeom>
          <a:noFill/>
          <a:ln w="9525">
            <a:noFill/>
            <a:miter lim="800000"/>
            <a:headEnd/>
            <a:tailEnd/>
          </a:ln>
        </p:spPr>
      </p:pic>
      <p:pic>
        <p:nvPicPr>
          <p:cNvPr id="7171" name="Picture 7" descr="FNL2.png"/>
          <p:cNvPicPr>
            <a:picLocks noChangeAspect="1"/>
          </p:cNvPicPr>
          <p:nvPr/>
        </p:nvPicPr>
        <p:blipFill>
          <a:blip r:embed="rId4" cstate="email"/>
          <a:srcRect/>
          <a:stretch>
            <a:fillRect/>
          </a:stretch>
        </p:blipFill>
        <p:spPr bwMode="auto">
          <a:xfrm>
            <a:off x="7518400" y="152400"/>
            <a:ext cx="1397000" cy="685800"/>
          </a:xfrm>
          <a:prstGeom prst="rect">
            <a:avLst/>
          </a:prstGeom>
          <a:noFill/>
          <a:ln w="9525">
            <a:noFill/>
            <a:miter lim="800000"/>
            <a:headEnd/>
            <a:tailEnd/>
          </a:ln>
        </p:spPr>
      </p:pic>
      <p:sp>
        <p:nvSpPr>
          <p:cNvPr id="9" name="TextBox 8"/>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white"/>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09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73C167"/>
        </a:solidFill>
        <a:effectLst/>
      </p:bgPr>
    </p:bg>
    <p:spTree>
      <p:nvGrpSpPr>
        <p:cNvPr id="1" name=""/>
        <p:cNvGrpSpPr/>
        <p:nvPr/>
      </p:nvGrpSpPr>
      <p:grpSpPr>
        <a:xfrm>
          <a:off x="0" y="0"/>
          <a:ext cx="0" cy="0"/>
          <a:chOff x="0" y="0"/>
          <a:chExt cx="0" cy="0"/>
        </a:xfrm>
      </p:grpSpPr>
      <p:pic>
        <p:nvPicPr>
          <p:cNvPr id="7170" name="Picture 6" descr="image-2.jpg"/>
          <p:cNvPicPr>
            <a:picLocks noChangeAspect="1"/>
          </p:cNvPicPr>
          <p:nvPr/>
        </p:nvPicPr>
        <p:blipFill>
          <a:blip r:embed="rId3" cstate="email"/>
          <a:srcRect/>
          <a:stretch>
            <a:fillRect/>
          </a:stretch>
        </p:blipFill>
        <p:spPr bwMode="auto">
          <a:xfrm>
            <a:off x="0" y="0"/>
            <a:ext cx="9144000" cy="1016000"/>
          </a:xfrm>
          <a:prstGeom prst="rect">
            <a:avLst/>
          </a:prstGeom>
          <a:noFill/>
          <a:ln w="9525">
            <a:noFill/>
            <a:miter lim="800000"/>
            <a:headEnd/>
            <a:tailEnd/>
          </a:ln>
        </p:spPr>
      </p:pic>
      <p:pic>
        <p:nvPicPr>
          <p:cNvPr id="7171" name="Picture 7" descr="FNL2.png"/>
          <p:cNvPicPr>
            <a:picLocks noChangeAspect="1"/>
          </p:cNvPicPr>
          <p:nvPr/>
        </p:nvPicPr>
        <p:blipFill>
          <a:blip r:embed="rId4" cstate="email"/>
          <a:srcRect/>
          <a:stretch>
            <a:fillRect/>
          </a:stretch>
        </p:blipFill>
        <p:spPr bwMode="auto">
          <a:xfrm>
            <a:off x="7518400" y="152400"/>
            <a:ext cx="1397000" cy="685800"/>
          </a:xfrm>
          <a:prstGeom prst="rect">
            <a:avLst/>
          </a:prstGeom>
          <a:noFill/>
          <a:ln w="9525">
            <a:noFill/>
            <a:miter lim="800000"/>
            <a:headEnd/>
            <a:tailEnd/>
          </a:ln>
        </p:spPr>
      </p:pic>
      <p:sp>
        <p:nvSpPr>
          <p:cNvPr id="9" name="TextBox 8"/>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schemeClr val="bg1"/>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00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pic>
        <p:nvPicPr>
          <p:cNvPr id="1027" name="Picture 7" descr="blklogo.png"/>
          <p:cNvPicPr>
            <a:picLocks noChangeAspect="1"/>
          </p:cNvPicPr>
          <p:nvPr/>
        </p:nvPicPr>
        <p:blipFill>
          <a:blip r:embed="rId3" cstate="email">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7469188" y="152400"/>
            <a:ext cx="1419225" cy="6858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xmlns:mc="http://schemas.openxmlformats.org/markup-compatibility/2006" val="FFFFFF" mc:Ignorable=""/>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xmlns:mc="http://schemas.openxmlformats.org/markup-compatibility/2006" val="000000" mc:Ignorable=""/>
                </a:solidFill>
                <a:miter lim="800000"/>
                <a:headEnd/>
                <a:tailEnd/>
              </a14:hiddenLine>
            </a:ext>
          </a:extLst>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2009 Platform Computing Corporation. All Rights Reserved.</a:t>
            </a: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396380845"/>
      </p:ext>
    </p:extLst>
  </p:cSld>
  <p:clrMap bg1="lt1" tx1="dk1" bg2="lt2" tx2="dk2" accent1="accent1" accent2="accent2" accent3="accent3" accent4="accent4" accent5="accent5" accent6="accent6" hlink="hlink" folHlink="folHlink"/>
  <p:sldLayoutIdLst>
    <p:sldLayoutId id="214748609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pic>
        <p:nvPicPr>
          <p:cNvPr id="1027" name="Picture 7" descr="blklogo.png"/>
          <p:cNvPicPr>
            <a:picLocks noChangeAspect="1"/>
          </p:cNvPicPr>
          <p:nvPr/>
        </p:nvPicPr>
        <p:blipFill>
          <a:blip r:embed="rId3" cstate="email">
            <a:extLst>
              <a:ext uri="{28A0092B-C50C-407E-A947-70E740481C1C}">
                <a14:useLocalDpi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val="0"/>
              </a:ext>
            </a:extLst>
          </a:blip>
          <a:srcRect/>
          <a:stretch>
            <a:fillRect/>
          </a:stretch>
        </p:blipFill>
        <p:spPr bwMode="auto">
          <a:xfrm>
            <a:off x="7469188" y="152400"/>
            <a:ext cx="1419225" cy="685800"/>
          </a:xfrm>
          <a:prstGeom prst="rect">
            <a:avLst/>
          </a:prstGeom>
          <a:noFill/>
          <a:ln>
            <a:noFill/>
          </a:ln>
          <a:extLst>
            <a:ext uri="{909E8E84-426E-40DD-AFC4-6F175D3DCCD1}">
              <a14:hiddenFill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a:solidFill>
                  <a:srgbClr xmlns:mc="http://schemas.openxmlformats.org/markup-compatibility/2006" val="FFFFFF" mc:Ignorable=""/>
                </a:solidFill>
              </a14:hiddenFill>
            </a:ext>
            <a:ext uri="{91240B29-F687-4F45-9708-019B960494DF}">
              <a14:hiddenLine xmlns:mc="http://schemas.openxmlformats.org/markup-compatibility/2006" xmlns:mv="urn:schemas-microsoft-com:mac:vml" xmlns="" xmlns:a14="http://schemas.microsoft.com/office/drawing/2010/main" xmlns:p="http://schemas.openxmlformats.org/presentationml/2006/main" xmlns:r="http://schemas.openxmlformats.org/officeDocument/2006/relationships" xmlns:a="http://schemas.openxmlformats.org/drawingml/2006/main" w="9525">
                <a:solidFill>
                  <a:srgbClr xmlns:mc="http://schemas.openxmlformats.org/markup-compatibility/2006" val="000000" mc:Ignorable=""/>
                </a:solidFill>
                <a:miter lim="800000"/>
                <a:headEnd/>
                <a:tailEnd/>
              </a14:hiddenLine>
            </a:ext>
          </a:extLst>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2009 Platform Computing Corporation. All Rights Reserved.</a:t>
            </a:r>
          </a:p>
        </p:txBody>
      </p:sp>
    </p:spTree>
    <p:extLst>
      <p:ext uri="{BB962C8B-B14F-4D97-AF65-F5344CB8AC3E}">
        <p14:creationId xmlns:mc="http://schemas.openxmlformats.org/markup-compatibility/2006" xmlns:mv="urn:schemas-microsoft-com:mac:vml" xmlns="" xmlns:p14="http://schemas.microsoft.com/office/powerpoint/2010/main" xmlns:p="http://schemas.openxmlformats.org/presentationml/2006/main" xmlns:r="http://schemas.openxmlformats.org/officeDocument/2006/relationships" xmlns:a="http://schemas.openxmlformats.org/drawingml/2006/main" val="2396380845"/>
      </p:ext>
    </p:extLst>
  </p:cSld>
  <p:clrMap bg1="lt1" tx1="dk1" bg2="lt2" tx2="dk2" accent1="accent1" accent2="accent2" accent3="accent3" accent4="accent4" accent5="accent5" accent6="accent6" hlink="hlink" folHlink="folHlink"/>
  <p:sldLayoutIdLst>
    <p:sldLayoutId id="214748609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73C167"/>
        </a:solidFill>
        <a:effectLst/>
      </p:bgPr>
    </p:bg>
    <p:spTree>
      <p:nvGrpSpPr>
        <p:cNvPr id="1" name=""/>
        <p:cNvGrpSpPr/>
        <p:nvPr/>
      </p:nvGrpSpPr>
      <p:grpSpPr>
        <a:xfrm>
          <a:off x="0" y="0"/>
          <a:ext cx="0" cy="0"/>
          <a:chOff x="0" y="0"/>
          <a:chExt cx="0" cy="0"/>
        </a:xfrm>
      </p:grpSpPr>
      <p:pic>
        <p:nvPicPr>
          <p:cNvPr id="7170" name="Picture 6" descr="image-2.jpg"/>
          <p:cNvPicPr>
            <a:picLocks noChangeAspect="1"/>
          </p:cNvPicPr>
          <p:nvPr/>
        </p:nvPicPr>
        <p:blipFill>
          <a:blip r:embed="rId3" cstate="email"/>
          <a:srcRect/>
          <a:stretch>
            <a:fillRect/>
          </a:stretch>
        </p:blipFill>
        <p:spPr bwMode="auto">
          <a:xfrm>
            <a:off x="0" y="0"/>
            <a:ext cx="9144000" cy="1016000"/>
          </a:xfrm>
          <a:prstGeom prst="rect">
            <a:avLst/>
          </a:prstGeom>
          <a:noFill/>
          <a:ln w="9525">
            <a:noFill/>
            <a:miter lim="800000"/>
            <a:headEnd/>
            <a:tailEnd/>
          </a:ln>
        </p:spPr>
      </p:pic>
      <p:pic>
        <p:nvPicPr>
          <p:cNvPr id="7171" name="Picture 7" descr="FNL2.png"/>
          <p:cNvPicPr>
            <a:picLocks noChangeAspect="1"/>
          </p:cNvPicPr>
          <p:nvPr/>
        </p:nvPicPr>
        <p:blipFill>
          <a:blip r:embed="rId4" cstate="email"/>
          <a:srcRect/>
          <a:stretch>
            <a:fillRect/>
          </a:stretch>
        </p:blipFill>
        <p:spPr bwMode="auto">
          <a:xfrm>
            <a:off x="7518400" y="152400"/>
            <a:ext cx="1397000" cy="685800"/>
          </a:xfrm>
          <a:prstGeom prst="rect">
            <a:avLst/>
          </a:prstGeom>
          <a:noFill/>
          <a:ln w="9525">
            <a:noFill/>
            <a:miter lim="800000"/>
            <a:headEnd/>
            <a:tailEnd/>
          </a:ln>
        </p:spPr>
      </p:pic>
      <p:sp>
        <p:nvSpPr>
          <p:cNvPr id="9" name="TextBox 8"/>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white"/>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09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73C167"/>
        </a:solidFill>
        <a:effectLst/>
      </p:bgPr>
    </p:bg>
    <p:spTree>
      <p:nvGrpSpPr>
        <p:cNvPr id="1" name=""/>
        <p:cNvGrpSpPr/>
        <p:nvPr/>
      </p:nvGrpSpPr>
      <p:grpSpPr>
        <a:xfrm>
          <a:off x="0" y="0"/>
          <a:ext cx="0" cy="0"/>
          <a:chOff x="0" y="0"/>
          <a:chExt cx="0" cy="0"/>
        </a:xfrm>
      </p:grpSpPr>
      <p:pic>
        <p:nvPicPr>
          <p:cNvPr id="7170" name="Picture 6" descr="image-2.jpg"/>
          <p:cNvPicPr>
            <a:picLocks noChangeAspect="1"/>
          </p:cNvPicPr>
          <p:nvPr/>
        </p:nvPicPr>
        <p:blipFill>
          <a:blip r:embed="rId3" cstate="email"/>
          <a:srcRect/>
          <a:stretch>
            <a:fillRect/>
          </a:stretch>
        </p:blipFill>
        <p:spPr bwMode="auto">
          <a:xfrm>
            <a:off x="0" y="0"/>
            <a:ext cx="9144000" cy="1016000"/>
          </a:xfrm>
          <a:prstGeom prst="rect">
            <a:avLst/>
          </a:prstGeom>
          <a:noFill/>
          <a:ln w="9525">
            <a:noFill/>
            <a:miter lim="800000"/>
            <a:headEnd/>
            <a:tailEnd/>
          </a:ln>
        </p:spPr>
      </p:pic>
      <p:pic>
        <p:nvPicPr>
          <p:cNvPr id="7171" name="Picture 7" descr="FNL2.png"/>
          <p:cNvPicPr>
            <a:picLocks noChangeAspect="1"/>
          </p:cNvPicPr>
          <p:nvPr/>
        </p:nvPicPr>
        <p:blipFill>
          <a:blip r:embed="rId4" cstate="email"/>
          <a:srcRect/>
          <a:stretch>
            <a:fillRect/>
          </a:stretch>
        </p:blipFill>
        <p:spPr bwMode="auto">
          <a:xfrm>
            <a:off x="7518400" y="152400"/>
            <a:ext cx="1397000" cy="685800"/>
          </a:xfrm>
          <a:prstGeom prst="rect">
            <a:avLst/>
          </a:prstGeom>
          <a:noFill/>
          <a:ln w="9525">
            <a:noFill/>
            <a:miter lim="800000"/>
            <a:headEnd/>
            <a:tailEnd/>
          </a:ln>
        </p:spPr>
      </p:pic>
      <p:sp>
        <p:nvSpPr>
          <p:cNvPr id="9" name="TextBox 8"/>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white"/>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10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123" name="Picture 7" descr="blklogo.png"/>
          <p:cNvPicPr>
            <a:picLocks noChangeAspect="1"/>
          </p:cNvPicPr>
          <p:nvPr/>
        </p:nvPicPr>
        <p:blipFill>
          <a:blip r:embed="rId3"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10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123" name="Picture 7" descr="blklogo.png"/>
          <p:cNvPicPr>
            <a:picLocks noChangeAspect="1"/>
          </p:cNvPicPr>
          <p:nvPr/>
        </p:nvPicPr>
        <p:blipFill>
          <a:blip r:embed="rId3"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10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73C167"/>
        </a:solidFill>
        <a:effectLst/>
      </p:bgPr>
    </p:bg>
    <p:spTree>
      <p:nvGrpSpPr>
        <p:cNvPr id="1" name=""/>
        <p:cNvGrpSpPr/>
        <p:nvPr/>
      </p:nvGrpSpPr>
      <p:grpSpPr>
        <a:xfrm>
          <a:off x="0" y="0"/>
          <a:ext cx="0" cy="0"/>
          <a:chOff x="0" y="0"/>
          <a:chExt cx="0" cy="0"/>
        </a:xfrm>
      </p:grpSpPr>
      <p:pic>
        <p:nvPicPr>
          <p:cNvPr id="7170" name="Picture 6" descr="image-2.jpg"/>
          <p:cNvPicPr>
            <a:picLocks noChangeAspect="1"/>
          </p:cNvPicPr>
          <p:nvPr/>
        </p:nvPicPr>
        <p:blipFill>
          <a:blip r:embed="rId3" cstate="email"/>
          <a:srcRect/>
          <a:stretch>
            <a:fillRect/>
          </a:stretch>
        </p:blipFill>
        <p:spPr bwMode="auto">
          <a:xfrm>
            <a:off x="0" y="0"/>
            <a:ext cx="9144000" cy="1016000"/>
          </a:xfrm>
          <a:prstGeom prst="rect">
            <a:avLst/>
          </a:prstGeom>
          <a:noFill/>
          <a:ln w="9525">
            <a:noFill/>
            <a:miter lim="800000"/>
            <a:headEnd/>
            <a:tailEnd/>
          </a:ln>
        </p:spPr>
      </p:pic>
      <p:pic>
        <p:nvPicPr>
          <p:cNvPr id="7171" name="Picture 7" descr="FNL2.png"/>
          <p:cNvPicPr>
            <a:picLocks noChangeAspect="1"/>
          </p:cNvPicPr>
          <p:nvPr/>
        </p:nvPicPr>
        <p:blipFill>
          <a:blip r:embed="rId4" cstate="email"/>
          <a:srcRect/>
          <a:stretch>
            <a:fillRect/>
          </a:stretch>
        </p:blipFill>
        <p:spPr bwMode="auto">
          <a:xfrm>
            <a:off x="7518400" y="152400"/>
            <a:ext cx="1397000" cy="685800"/>
          </a:xfrm>
          <a:prstGeom prst="rect">
            <a:avLst/>
          </a:prstGeom>
          <a:noFill/>
          <a:ln w="9525">
            <a:noFill/>
            <a:miter lim="800000"/>
            <a:headEnd/>
            <a:tailEnd/>
          </a:ln>
        </p:spPr>
      </p:pic>
      <p:sp>
        <p:nvSpPr>
          <p:cNvPr id="9" name="TextBox 8"/>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white"/>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10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73C167"/>
        </a:solidFill>
        <a:effectLst/>
      </p:bgPr>
    </p:bg>
    <p:spTree>
      <p:nvGrpSpPr>
        <p:cNvPr id="1" name=""/>
        <p:cNvGrpSpPr/>
        <p:nvPr/>
      </p:nvGrpSpPr>
      <p:grpSpPr>
        <a:xfrm>
          <a:off x="0" y="0"/>
          <a:ext cx="0" cy="0"/>
          <a:chOff x="0" y="0"/>
          <a:chExt cx="0" cy="0"/>
        </a:xfrm>
      </p:grpSpPr>
      <p:pic>
        <p:nvPicPr>
          <p:cNvPr id="7170" name="Picture 6" descr="image-2.jpg"/>
          <p:cNvPicPr>
            <a:picLocks noChangeAspect="1"/>
          </p:cNvPicPr>
          <p:nvPr/>
        </p:nvPicPr>
        <p:blipFill>
          <a:blip r:embed="rId3" cstate="email"/>
          <a:srcRect/>
          <a:stretch>
            <a:fillRect/>
          </a:stretch>
        </p:blipFill>
        <p:spPr bwMode="auto">
          <a:xfrm>
            <a:off x="0" y="0"/>
            <a:ext cx="9144000" cy="1016000"/>
          </a:xfrm>
          <a:prstGeom prst="rect">
            <a:avLst/>
          </a:prstGeom>
          <a:noFill/>
          <a:ln w="9525">
            <a:noFill/>
            <a:miter lim="800000"/>
            <a:headEnd/>
            <a:tailEnd/>
          </a:ln>
        </p:spPr>
      </p:pic>
      <p:pic>
        <p:nvPicPr>
          <p:cNvPr id="7171" name="Picture 7" descr="FNL2.png"/>
          <p:cNvPicPr>
            <a:picLocks noChangeAspect="1"/>
          </p:cNvPicPr>
          <p:nvPr/>
        </p:nvPicPr>
        <p:blipFill>
          <a:blip r:embed="rId4" cstate="email"/>
          <a:srcRect/>
          <a:stretch>
            <a:fillRect/>
          </a:stretch>
        </p:blipFill>
        <p:spPr bwMode="auto">
          <a:xfrm>
            <a:off x="7518400" y="152400"/>
            <a:ext cx="1397000" cy="685800"/>
          </a:xfrm>
          <a:prstGeom prst="rect">
            <a:avLst/>
          </a:prstGeom>
          <a:noFill/>
          <a:ln w="9525">
            <a:noFill/>
            <a:miter lim="800000"/>
            <a:headEnd/>
            <a:tailEnd/>
          </a:ln>
        </p:spPr>
      </p:pic>
      <p:sp>
        <p:nvSpPr>
          <p:cNvPr id="9" name="TextBox 8"/>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white"/>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10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123" name="Picture 7" descr="blklogo.png"/>
          <p:cNvPicPr>
            <a:picLocks noChangeAspect="1"/>
          </p:cNvPicPr>
          <p:nvPr/>
        </p:nvPicPr>
        <p:blipFill>
          <a:blip r:embed="rId3"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111"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73C167"/>
        </a:solidFill>
        <a:effectLst/>
      </p:bgPr>
    </p:bg>
    <p:spTree>
      <p:nvGrpSpPr>
        <p:cNvPr id="1" name=""/>
        <p:cNvGrpSpPr/>
        <p:nvPr/>
      </p:nvGrpSpPr>
      <p:grpSpPr>
        <a:xfrm>
          <a:off x="0" y="0"/>
          <a:ext cx="0" cy="0"/>
          <a:chOff x="0" y="0"/>
          <a:chExt cx="0" cy="0"/>
        </a:xfrm>
      </p:grpSpPr>
      <p:pic>
        <p:nvPicPr>
          <p:cNvPr id="7170" name="Picture 6" descr="image-2.jpg"/>
          <p:cNvPicPr>
            <a:picLocks noChangeAspect="1"/>
          </p:cNvPicPr>
          <p:nvPr/>
        </p:nvPicPr>
        <p:blipFill>
          <a:blip r:embed="rId3" cstate="email"/>
          <a:srcRect/>
          <a:stretch>
            <a:fillRect/>
          </a:stretch>
        </p:blipFill>
        <p:spPr bwMode="auto">
          <a:xfrm>
            <a:off x="0" y="0"/>
            <a:ext cx="9144000" cy="1016000"/>
          </a:xfrm>
          <a:prstGeom prst="rect">
            <a:avLst/>
          </a:prstGeom>
          <a:noFill/>
          <a:ln w="9525">
            <a:noFill/>
            <a:miter lim="800000"/>
            <a:headEnd/>
            <a:tailEnd/>
          </a:ln>
        </p:spPr>
      </p:pic>
      <p:pic>
        <p:nvPicPr>
          <p:cNvPr id="7171" name="Picture 7" descr="FNL2.png"/>
          <p:cNvPicPr>
            <a:picLocks noChangeAspect="1"/>
          </p:cNvPicPr>
          <p:nvPr/>
        </p:nvPicPr>
        <p:blipFill>
          <a:blip r:embed="rId4" cstate="email"/>
          <a:srcRect/>
          <a:stretch>
            <a:fillRect/>
          </a:stretch>
        </p:blipFill>
        <p:spPr bwMode="auto">
          <a:xfrm>
            <a:off x="7518400" y="152400"/>
            <a:ext cx="1397000" cy="685800"/>
          </a:xfrm>
          <a:prstGeom prst="rect">
            <a:avLst/>
          </a:prstGeom>
          <a:noFill/>
          <a:ln w="9525">
            <a:noFill/>
            <a:miter lim="800000"/>
            <a:headEnd/>
            <a:tailEnd/>
          </a:ln>
        </p:spPr>
      </p:pic>
      <p:sp>
        <p:nvSpPr>
          <p:cNvPr id="9" name="TextBox 8"/>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white"/>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11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05DCED5-BC34-40A4-B6AD-EDB7C95727CD}" type="datetimeFigureOut">
              <a:rPr lang="en-US"/>
              <a:pPr>
                <a:defRPr/>
              </a:pPr>
              <a:t>9/14/10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8951005-245D-412C-A213-37E573889D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25" r:id="rId1"/>
    <p:sldLayoutId id="2147485926" r:id="rId2"/>
    <p:sldLayoutId id="2147485927" r:id="rId3"/>
    <p:sldLayoutId id="2147485928" r:id="rId4"/>
    <p:sldLayoutId id="2147485929" r:id="rId5"/>
    <p:sldLayoutId id="2147485930" r:id="rId6"/>
    <p:sldLayoutId id="2147485931" r:id="rId7"/>
    <p:sldLayoutId id="2147485932" r:id="rId8"/>
    <p:sldLayoutId id="2147485933" r:id="rId9"/>
    <p:sldLayoutId id="2147485934"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123" name="Picture 7" descr="blklogo.png"/>
          <p:cNvPicPr>
            <a:picLocks noChangeAspect="1"/>
          </p:cNvPicPr>
          <p:nvPr/>
        </p:nvPicPr>
        <p:blipFill>
          <a:blip r:embed="rId3"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11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73C167"/>
        </a:solidFill>
        <a:effectLst/>
      </p:bgPr>
    </p:bg>
    <p:spTree>
      <p:nvGrpSpPr>
        <p:cNvPr id="1" name=""/>
        <p:cNvGrpSpPr/>
        <p:nvPr/>
      </p:nvGrpSpPr>
      <p:grpSpPr>
        <a:xfrm>
          <a:off x="0" y="0"/>
          <a:ext cx="0" cy="0"/>
          <a:chOff x="0" y="0"/>
          <a:chExt cx="0" cy="0"/>
        </a:xfrm>
      </p:grpSpPr>
      <p:pic>
        <p:nvPicPr>
          <p:cNvPr id="7170" name="Picture 6" descr="image-2.jpg"/>
          <p:cNvPicPr>
            <a:picLocks noChangeAspect="1"/>
          </p:cNvPicPr>
          <p:nvPr/>
        </p:nvPicPr>
        <p:blipFill>
          <a:blip r:embed="rId3" cstate="email"/>
          <a:srcRect/>
          <a:stretch>
            <a:fillRect/>
          </a:stretch>
        </p:blipFill>
        <p:spPr bwMode="auto">
          <a:xfrm>
            <a:off x="0" y="0"/>
            <a:ext cx="9144000" cy="1016000"/>
          </a:xfrm>
          <a:prstGeom prst="rect">
            <a:avLst/>
          </a:prstGeom>
          <a:noFill/>
          <a:ln w="9525">
            <a:noFill/>
            <a:miter lim="800000"/>
            <a:headEnd/>
            <a:tailEnd/>
          </a:ln>
        </p:spPr>
      </p:pic>
      <p:pic>
        <p:nvPicPr>
          <p:cNvPr id="7171" name="Picture 7" descr="FNL2.png"/>
          <p:cNvPicPr>
            <a:picLocks noChangeAspect="1"/>
          </p:cNvPicPr>
          <p:nvPr/>
        </p:nvPicPr>
        <p:blipFill>
          <a:blip r:embed="rId4" cstate="email"/>
          <a:srcRect/>
          <a:stretch>
            <a:fillRect/>
          </a:stretch>
        </p:blipFill>
        <p:spPr bwMode="auto">
          <a:xfrm>
            <a:off x="7518400" y="152400"/>
            <a:ext cx="1397000" cy="685800"/>
          </a:xfrm>
          <a:prstGeom prst="rect">
            <a:avLst/>
          </a:prstGeom>
          <a:noFill/>
          <a:ln w="9525">
            <a:noFill/>
            <a:miter lim="800000"/>
            <a:headEnd/>
            <a:tailEnd/>
          </a:ln>
        </p:spPr>
      </p:pic>
      <p:sp>
        <p:nvSpPr>
          <p:cNvPr id="9" name="TextBox 8"/>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white"/>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11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1" lang="en-US" sz="1400">
              <a:solidFill>
                <a:srgbClr val="FFFFFF"/>
              </a:solidFill>
              <a:ea typeface="ＭＳ Ｐゴシック" pitchFamily="-65" charset="-128"/>
            </a:endParaRPr>
          </a:p>
        </p:txBody>
      </p:sp>
      <p:pic>
        <p:nvPicPr>
          <p:cNvPr id="1027" name="Picture 7" descr="blklogo.png"/>
          <p:cNvPicPr>
            <a:picLocks noChangeAspect="1"/>
          </p:cNvPicPr>
          <p:nvPr/>
        </p:nvPicPr>
        <p:blipFill>
          <a:blip r:embed="rId9" cstate="print"/>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a:r>
              <a:rPr kumimoji="1" lang="en-US" sz="800" dirty="0">
                <a:solidFill>
                  <a:prstClr val="black"/>
                </a:solidFill>
                <a:latin typeface="Tahoma" pitchFamily="34" charset="0"/>
                <a:ea typeface="MS PGothic" pitchFamily="34" charset="-128"/>
                <a:cs typeface="Arial" charset="0"/>
              </a:rPr>
              <a:t>Copyright © </a:t>
            </a:r>
            <a:r>
              <a:rPr kumimoji="1" lang="en-US" sz="800" dirty="0" smtClean="0">
                <a:solidFill>
                  <a:prstClr val="black"/>
                </a:solidFill>
                <a:latin typeface="Tahoma" pitchFamily="34" charset="0"/>
                <a:ea typeface="MS PGothic" pitchFamily="34" charset="-128"/>
                <a:cs typeface="Arial" charset="0"/>
              </a:rPr>
              <a:t>2010 </a:t>
            </a:r>
            <a:r>
              <a:rPr kumimoji="1" lang="en-US" sz="800" dirty="0">
                <a:solidFill>
                  <a:prstClr val="black"/>
                </a:solidFill>
                <a:latin typeface="Tahoma" pitchFamily="34" charset="0"/>
                <a:ea typeface="MS PGothic" pitchFamily="34" charset="-128"/>
                <a:cs typeface="Arial" charset="0"/>
              </a:rPr>
              <a:t>Platform Computing Corporation. All Rights Reserved.</a:t>
            </a:r>
          </a:p>
        </p:txBody>
      </p:sp>
      <p:sp>
        <p:nvSpPr>
          <p:cNvPr id="5" name="TextBox 4"/>
          <p:cNvSpPr txBox="1"/>
          <p:nvPr userDrawn="1"/>
        </p:nvSpPr>
        <p:spPr>
          <a:xfrm>
            <a:off x="152400" y="6553200"/>
            <a:ext cx="381000" cy="215900"/>
          </a:xfrm>
          <a:prstGeom prst="rect">
            <a:avLst/>
          </a:prstGeom>
          <a:noFill/>
        </p:spPr>
        <p:txBody>
          <a:bodyPr>
            <a:spAutoFit/>
          </a:bodyPr>
          <a:lstStyle/>
          <a:p>
            <a:fld id="{C3DC88CE-68F4-4ECD-802B-40FA0F90D4C3}" type="slidenum">
              <a:rPr kumimoji="1" lang="en-US" sz="800">
                <a:solidFill>
                  <a:prstClr val="black"/>
                </a:solidFill>
                <a:latin typeface="Tahoma" pitchFamily="34" charset="0"/>
                <a:ea typeface="MS PGothic" pitchFamily="34" charset="-128"/>
                <a:cs typeface="Arial" charset="0"/>
              </a:rPr>
              <a:pPr/>
              <a:t>‹#›</a:t>
            </a:fld>
            <a:endParaRPr kumimoji="1" lang="en-US" sz="800" dirty="0">
              <a:solidFill>
                <a:prstClr val="black"/>
              </a:solidFill>
              <a:latin typeface="Tahoma" pitchFamily="34" charset="0"/>
              <a:ea typeface="MS PGothic" pitchFamily="34" charset="-128"/>
              <a:cs typeface="Arial" charset="0"/>
            </a:endParaRPr>
          </a:p>
        </p:txBody>
      </p:sp>
    </p:spTree>
  </p:cSld>
  <p:clrMap bg1="lt1" tx1="dk1" bg2="lt2" tx2="dk2" accent1="accent1" accent2="accent2" accent3="accent3" accent4="accent4" accent5="accent5" accent6="accent6" hlink="hlink" folHlink="folHlink"/>
  <p:sldLayoutIdLst>
    <p:sldLayoutId id="2147486119" r:id="rId1"/>
    <p:sldLayoutId id="2147486120" r:id="rId2"/>
    <p:sldLayoutId id="2147486121" r:id="rId3"/>
    <p:sldLayoutId id="2147486122" r:id="rId4"/>
    <p:sldLayoutId id="2147486123" r:id="rId5"/>
    <p:sldLayoutId id="2147486124" r:id="rId6"/>
    <p:sldLayoutId id="2147486125" r:id="rId7"/>
  </p:sldLayoutIdLst>
  <p:hf sldNum="0" hdr="0" ftr="0" dt="0"/>
  <p:txStyles>
    <p:titleStyle>
      <a:lvl1pPr algn="ctr" rtl="0" eaLnBrk="1" fontAlgn="base" hangingPunct="1">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2pPr>
      <a:lvl3pPr algn="ctr"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3pPr>
      <a:lvl4pPr algn="ctr"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4pPr>
      <a:lvl5pPr algn="ctr"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5pPr>
      <a:lvl6pPr marL="457200" algn="ctr"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dirty="0">
              <a:solidFill>
                <a:srgbClr val="FFFFFF"/>
              </a:solidFill>
              <a:ea typeface="ＭＳ Ｐゴシック" pitchFamily="-65" charset="-128"/>
            </a:endParaRPr>
          </a:p>
        </p:txBody>
      </p:sp>
      <p:pic>
        <p:nvPicPr>
          <p:cNvPr id="1027" name="Picture 7" descr="blklogo.png"/>
          <p:cNvPicPr>
            <a:picLocks noChangeAspect="1"/>
          </p:cNvPicPr>
          <p:nvPr/>
        </p:nvPicPr>
        <p:blipFill>
          <a:blip r:embed="rId9" cstate="print"/>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a:r>
              <a:rPr lang="en-US" sz="800" dirty="0">
                <a:solidFill>
                  <a:prstClr val="black"/>
                </a:solidFill>
                <a:latin typeface="Arial" charset="0"/>
                <a:cs typeface="Arial" charset="0"/>
              </a:rPr>
              <a:t>Copyright © </a:t>
            </a:r>
            <a:r>
              <a:rPr lang="en-US" sz="800" dirty="0" smtClean="0">
                <a:solidFill>
                  <a:prstClr val="black"/>
                </a:solidFill>
                <a:latin typeface="Arial" charset="0"/>
                <a:cs typeface="Arial" charset="0"/>
              </a:rPr>
              <a:t>2010 </a:t>
            </a:r>
            <a:r>
              <a:rPr lang="en-US" sz="800" dirty="0">
                <a:solidFill>
                  <a:prstClr val="black"/>
                </a:solidFill>
                <a:latin typeface="Arial" charset="0"/>
                <a:cs typeface="Arial" charset="0"/>
              </a:rPr>
              <a:t>Platform Computing Corporation. All Rights Reserved.</a:t>
            </a:r>
          </a:p>
        </p:txBody>
      </p:sp>
    </p:spTree>
  </p:cSld>
  <p:clrMap bg1="lt1" tx1="dk1" bg2="lt2" tx2="dk2" accent1="accent1" accent2="accent2" accent3="accent3" accent4="accent4" accent5="accent5" accent6="accent6" hlink="hlink" folHlink="folHlink"/>
  <p:sldLayoutIdLst>
    <p:sldLayoutId id="2147486127" r:id="rId1"/>
    <p:sldLayoutId id="2147486129" r:id="rId2"/>
    <p:sldLayoutId id="2147486130" r:id="rId3"/>
    <p:sldLayoutId id="2147486131" r:id="rId4"/>
    <p:sldLayoutId id="2147486132" r:id="rId5"/>
    <p:sldLayoutId id="2147486133" r:id="rId6"/>
    <p:sldLayoutId id="2147486134" r:id="rId7"/>
  </p:sldLayoutIdLst>
  <p:transition/>
  <p:txStyles>
    <p:titleStyle>
      <a:lvl1pPr algn="ctr"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73C167"/>
        </a:solidFill>
        <a:effectLst/>
      </p:bgPr>
    </p:bg>
    <p:spTree>
      <p:nvGrpSpPr>
        <p:cNvPr id="1" name=""/>
        <p:cNvGrpSpPr/>
        <p:nvPr/>
      </p:nvGrpSpPr>
      <p:grpSpPr>
        <a:xfrm>
          <a:off x="0" y="0"/>
          <a:ext cx="0" cy="0"/>
          <a:chOff x="0" y="0"/>
          <a:chExt cx="0" cy="0"/>
        </a:xfrm>
      </p:grpSpPr>
      <p:pic>
        <p:nvPicPr>
          <p:cNvPr id="7170" name="Picture 6" descr="image-2.jpg"/>
          <p:cNvPicPr>
            <a:picLocks noChangeAspect="1"/>
          </p:cNvPicPr>
          <p:nvPr/>
        </p:nvPicPr>
        <p:blipFill>
          <a:blip r:embed="rId3" cstate="email"/>
          <a:srcRect/>
          <a:stretch>
            <a:fillRect/>
          </a:stretch>
        </p:blipFill>
        <p:spPr bwMode="auto">
          <a:xfrm>
            <a:off x="0" y="0"/>
            <a:ext cx="9144000" cy="1016000"/>
          </a:xfrm>
          <a:prstGeom prst="rect">
            <a:avLst/>
          </a:prstGeom>
          <a:noFill/>
          <a:ln w="9525">
            <a:noFill/>
            <a:miter lim="800000"/>
            <a:headEnd/>
            <a:tailEnd/>
          </a:ln>
        </p:spPr>
      </p:pic>
      <p:pic>
        <p:nvPicPr>
          <p:cNvPr id="7171" name="Picture 7" descr="FNL2.png"/>
          <p:cNvPicPr>
            <a:picLocks noChangeAspect="1"/>
          </p:cNvPicPr>
          <p:nvPr/>
        </p:nvPicPr>
        <p:blipFill>
          <a:blip r:embed="rId4" cstate="email"/>
          <a:srcRect/>
          <a:stretch>
            <a:fillRect/>
          </a:stretch>
        </p:blipFill>
        <p:spPr bwMode="auto">
          <a:xfrm>
            <a:off x="7518400" y="152400"/>
            <a:ext cx="1397000" cy="685800"/>
          </a:xfrm>
          <a:prstGeom prst="rect">
            <a:avLst/>
          </a:prstGeom>
          <a:noFill/>
          <a:ln w="9525">
            <a:noFill/>
            <a:miter lim="800000"/>
            <a:headEnd/>
            <a:tailEnd/>
          </a:ln>
        </p:spPr>
      </p:pic>
      <p:sp>
        <p:nvSpPr>
          <p:cNvPr id="9" name="TextBox 8"/>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white"/>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1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123" name="Picture 7" descr="blklogo.png"/>
          <p:cNvPicPr>
            <a:picLocks noChangeAspect="1"/>
          </p:cNvPicPr>
          <p:nvPr/>
        </p:nvPicPr>
        <p:blipFill>
          <a:blip r:embed="rId5"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139" r:id="rId1"/>
    <p:sldLayoutId id="2147486140" r:id="rId2"/>
    <p:sldLayoutId id="2147486141"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123" name="Picture 7" descr="blklogo.png"/>
          <p:cNvPicPr>
            <a:picLocks noChangeAspect="1"/>
          </p:cNvPicPr>
          <p:nvPr/>
        </p:nvPicPr>
        <p:blipFill>
          <a:blip r:embed="rId3"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14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73C167"/>
        </a:solidFill>
        <a:effectLst/>
      </p:bgPr>
    </p:bg>
    <p:spTree>
      <p:nvGrpSpPr>
        <p:cNvPr id="1" name=""/>
        <p:cNvGrpSpPr/>
        <p:nvPr/>
      </p:nvGrpSpPr>
      <p:grpSpPr>
        <a:xfrm>
          <a:off x="0" y="0"/>
          <a:ext cx="0" cy="0"/>
          <a:chOff x="0" y="0"/>
          <a:chExt cx="0" cy="0"/>
        </a:xfrm>
      </p:grpSpPr>
      <p:pic>
        <p:nvPicPr>
          <p:cNvPr id="7170" name="Picture 6" descr="image-2.jpg"/>
          <p:cNvPicPr>
            <a:picLocks noChangeAspect="1"/>
          </p:cNvPicPr>
          <p:nvPr/>
        </p:nvPicPr>
        <p:blipFill>
          <a:blip r:embed="rId3" cstate="email"/>
          <a:srcRect/>
          <a:stretch>
            <a:fillRect/>
          </a:stretch>
        </p:blipFill>
        <p:spPr bwMode="auto">
          <a:xfrm>
            <a:off x="0" y="0"/>
            <a:ext cx="9144000" cy="1016000"/>
          </a:xfrm>
          <a:prstGeom prst="rect">
            <a:avLst/>
          </a:prstGeom>
          <a:noFill/>
          <a:ln w="9525">
            <a:noFill/>
            <a:miter lim="800000"/>
            <a:headEnd/>
            <a:tailEnd/>
          </a:ln>
        </p:spPr>
      </p:pic>
      <p:pic>
        <p:nvPicPr>
          <p:cNvPr id="7171" name="Picture 7" descr="FNL2.png"/>
          <p:cNvPicPr>
            <a:picLocks noChangeAspect="1"/>
          </p:cNvPicPr>
          <p:nvPr/>
        </p:nvPicPr>
        <p:blipFill>
          <a:blip r:embed="rId4" cstate="email"/>
          <a:srcRect/>
          <a:stretch>
            <a:fillRect/>
          </a:stretch>
        </p:blipFill>
        <p:spPr bwMode="auto">
          <a:xfrm>
            <a:off x="7518400" y="152400"/>
            <a:ext cx="1397000" cy="685800"/>
          </a:xfrm>
          <a:prstGeom prst="rect">
            <a:avLst/>
          </a:prstGeom>
          <a:noFill/>
          <a:ln w="9525">
            <a:noFill/>
            <a:miter lim="800000"/>
            <a:headEnd/>
            <a:tailEnd/>
          </a:ln>
        </p:spPr>
      </p:pic>
      <p:sp>
        <p:nvSpPr>
          <p:cNvPr id="9" name="TextBox 8"/>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white"/>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14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123" name="Picture 7" descr="blklogo.png"/>
          <p:cNvPicPr>
            <a:picLocks noChangeAspect="1"/>
          </p:cNvPicPr>
          <p:nvPr/>
        </p:nvPicPr>
        <p:blipFill>
          <a:blip r:embed="rId3"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14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73C167"/>
        </a:solidFill>
        <a:effectLst/>
      </p:bgPr>
    </p:bg>
    <p:spTree>
      <p:nvGrpSpPr>
        <p:cNvPr id="1" name=""/>
        <p:cNvGrpSpPr/>
        <p:nvPr/>
      </p:nvGrpSpPr>
      <p:grpSpPr>
        <a:xfrm>
          <a:off x="0" y="0"/>
          <a:ext cx="0" cy="0"/>
          <a:chOff x="0" y="0"/>
          <a:chExt cx="0" cy="0"/>
        </a:xfrm>
      </p:grpSpPr>
      <p:pic>
        <p:nvPicPr>
          <p:cNvPr id="7170" name="Picture 6" descr="image-2.jpg"/>
          <p:cNvPicPr>
            <a:picLocks noChangeAspect="1"/>
          </p:cNvPicPr>
          <p:nvPr/>
        </p:nvPicPr>
        <p:blipFill>
          <a:blip r:embed="rId3" cstate="email"/>
          <a:srcRect/>
          <a:stretch>
            <a:fillRect/>
          </a:stretch>
        </p:blipFill>
        <p:spPr bwMode="auto">
          <a:xfrm>
            <a:off x="0" y="0"/>
            <a:ext cx="9144000" cy="1016000"/>
          </a:xfrm>
          <a:prstGeom prst="rect">
            <a:avLst/>
          </a:prstGeom>
          <a:noFill/>
          <a:ln w="9525">
            <a:noFill/>
            <a:miter lim="800000"/>
            <a:headEnd/>
            <a:tailEnd/>
          </a:ln>
        </p:spPr>
      </p:pic>
      <p:pic>
        <p:nvPicPr>
          <p:cNvPr id="7171" name="Picture 7" descr="FNL2.png"/>
          <p:cNvPicPr>
            <a:picLocks noChangeAspect="1"/>
          </p:cNvPicPr>
          <p:nvPr/>
        </p:nvPicPr>
        <p:blipFill>
          <a:blip r:embed="rId4" cstate="email"/>
          <a:srcRect/>
          <a:stretch>
            <a:fillRect/>
          </a:stretch>
        </p:blipFill>
        <p:spPr bwMode="auto">
          <a:xfrm>
            <a:off x="7518400" y="152400"/>
            <a:ext cx="1397000" cy="685800"/>
          </a:xfrm>
          <a:prstGeom prst="rect">
            <a:avLst/>
          </a:prstGeom>
          <a:noFill/>
          <a:ln w="9525">
            <a:noFill/>
            <a:miter lim="800000"/>
            <a:headEnd/>
            <a:tailEnd/>
          </a:ln>
        </p:spPr>
      </p:pic>
      <p:sp>
        <p:nvSpPr>
          <p:cNvPr id="9" name="TextBox 8"/>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white"/>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15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73C167"/>
        </a:solidFill>
        <a:effectLst/>
      </p:bgPr>
    </p:bg>
    <p:spTree>
      <p:nvGrpSpPr>
        <p:cNvPr id="1" name=""/>
        <p:cNvGrpSpPr/>
        <p:nvPr/>
      </p:nvGrpSpPr>
      <p:grpSpPr>
        <a:xfrm>
          <a:off x="0" y="0"/>
          <a:ext cx="0" cy="0"/>
          <a:chOff x="0" y="0"/>
          <a:chExt cx="0" cy="0"/>
        </a:xfrm>
      </p:grpSpPr>
      <p:pic>
        <p:nvPicPr>
          <p:cNvPr id="9218" name="Picture 6" descr="image-2.jpg"/>
          <p:cNvPicPr>
            <a:picLocks noChangeAspect="1"/>
          </p:cNvPicPr>
          <p:nvPr/>
        </p:nvPicPr>
        <p:blipFill>
          <a:blip r:embed="rId3" cstate="email"/>
          <a:srcRect/>
          <a:stretch>
            <a:fillRect/>
          </a:stretch>
        </p:blipFill>
        <p:spPr bwMode="auto">
          <a:xfrm>
            <a:off x="0" y="0"/>
            <a:ext cx="9144000" cy="1016000"/>
          </a:xfrm>
          <a:prstGeom prst="rect">
            <a:avLst/>
          </a:prstGeom>
          <a:noFill/>
          <a:ln w="9525">
            <a:noFill/>
            <a:miter lim="800000"/>
            <a:headEnd/>
            <a:tailEnd/>
          </a:ln>
        </p:spPr>
      </p:pic>
      <p:pic>
        <p:nvPicPr>
          <p:cNvPr id="9219" name="Picture 7" descr="FNL2.png"/>
          <p:cNvPicPr>
            <a:picLocks noChangeAspect="1"/>
          </p:cNvPicPr>
          <p:nvPr/>
        </p:nvPicPr>
        <p:blipFill>
          <a:blip r:embed="rId4" cstate="email"/>
          <a:srcRect/>
          <a:stretch>
            <a:fillRect/>
          </a:stretch>
        </p:blipFill>
        <p:spPr bwMode="auto">
          <a:xfrm>
            <a:off x="7518400" y="152400"/>
            <a:ext cx="1397000" cy="685800"/>
          </a:xfrm>
          <a:prstGeom prst="rect">
            <a:avLst/>
          </a:prstGeom>
          <a:noFill/>
          <a:ln w="9525">
            <a:noFill/>
            <a:miter lim="800000"/>
            <a:headEnd/>
            <a:tailEnd/>
          </a:ln>
        </p:spPr>
      </p:pic>
      <p:sp>
        <p:nvSpPr>
          <p:cNvPr id="9" name="TextBox 8"/>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white"/>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00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123" name="Picture 7" descr="blklogo.png"/>
          <p:cNvPicPr>
            <a:picLocks noChangeAspect="1"/>
          </p:cNvPicPr>
          <p:nvPr/>
        </p:nvPicPr>
        <p:blipFill>
          <a:blip r:embed="rId3"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152"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123" name="Picture 7" descr="blklogo.png"/>
          <p:cNvPicPr>
            <a:picLocks noChangeAspect="1"/>
          </p:cNvPicPr>
          <p:nvPr/>
        </p:nvPicPr>
        <p:blipFill>
          <a:blip r:embed="rId3"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15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123" name="Picture 7" descr="blklogo.png"/>
          <p:cNvPicPr>
            <a:picLocks noChangeAspect="1"/>
          </p:cNvPicPr>
          <p:nvPr/>
        </p:nvPicPr>
        <p:blipFill>
          <a:blip r:embed="rId3"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15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123" name="Picture 7" descr="blklogo.png"/>
          <p:cNvPicPr>
            <a:picLocks noChangeAspect="1"/>
          </p:cNvPicPr>
          <p:nvPr/>
        </p:nvPicPr>
        <p:blipFill>
          <a:blip r:embed="rId3"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15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243" name="Picture 7" descr="blklogo.png"/>
          <p:cNvPicPr>
            <a:picLocks noChangeAspect="1"/>
          </p:cNvPicPr>
          <p:nvPr/>
        </p:nvPicPr>
        <p:blipFill>
          <a:blip r:embed="rId3"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latin typeface="+mn-lt"/>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00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1267" name="Picture 7" descr="blklogo.png"/>
          <p:cNvPicPr>
            <a:picLocks noChangeAspect="1"/>
          </p:cNvPicPr>
          <p:nvPr/>
        </p:nvPicPr>
        <p:blipFill>
          <a:blip r:embed="rId3"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latin typeface="+mn-lt"/>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00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24950" cy="92075"/>
          </a:xfrm>
          <a:prstGeom prst="rect">
            <a:avLst/>
          </a:prstGeom>
          <a:solidFill>
            <a:srgbClr val="73C167"/>
          </a:solidFill>
          <a:ln>
            <a:solidFill>
              <a:srgbClr val="73C16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2291" name="Picture 7" descr="blklogo.png"/>
          <p:cNvPicPr>
            <a:picLocks noChangeAspect="1"/>
          </p:cNvPicPr>
          <p:nvPr/>
        </p:nvPicPr>
        <p:blipFill>
          <a:blip r:embed="rId3" cstate="email"/>
          <a:srcRect/>
          <a:stretch>
            <a:fillRect/>
          </a:stretch>
        </p:blipFill>
        <p:spPr bwMode="auto">
          <a:xfrm>
            <a:off x="7469188" y="152400"/>
            <a:ext cx="1419225" cy="685800"/>
          </a:xfrm>
          <a:prstGeom prst="rect">
            <a:avLst/>
          </a:prstGeom>
          <a:noFill/>
          <a:ln w="9525">
            <a:noFill/>
            <a:miter lim="800000"/>
            <a:headEnd/>
            <a:tailEnd/>
          </a:ln>
        </p:spPr>
      </p:pic>
      <p:sp>
        <p:nvSpPr>
          <p:cNvPr id="10" name="TextBox 9"/>
          <p:cNvSpPr txBox="1"/>
          <p:nvPr/>
        </p:nvSpPr>
        <p:spPr>
          <a:xfrm>
            <a:off x="5410200" y="6553200"/>
            <a:ext cx="3581400" cy="215900"/>
          </a:xfrm>
          <a:prstGeom prst="rect">
            <a:avLst/>
          </a:prstGeom>
          <a:noFill/>
        </p:spPr>
        <p:txBody>
          <a:bodyPr>
            <a:spAutoFit/>
          </a:bodyPr>
          <a:lstStyle/>
          <a:p>
            <a:pPr algn="r" fontAlgn="auto">
              <a:spcBef>
                <a:spcPts val="0"/>
              </a:spcBef>
              <a:spcAft>
                <a:spcPts val="0"/>
              </a:spcAft>
              <a:defRPr/>
            </a:pPr>
            <a:r>
              <a:rPr lang="en-US" sz="800" dirty="0">
                <a:solidFill>
                  <a:prstClr val="black"/>
                </a:solidFill>
                <a:latin typeface="+mn-lt"/>
                <a:cs typeface="Arial" pitchFamily="34" charset="0"/>
              </a:rPr>
              <a:t>Copyright © 2010 Platform Computing Corporation. All Rights Reserved.</a:t>
            </a:r>
          </a:p>
        </p:txBody>
      </p:sp>
    </p:spTree>
  </p:cSld>
  <p:clrMap bg1="lt1" tx1="dk1" bg2="lt2" tx2="dk2" accent1="accent1" accent2="accent2" accent3="accent3" accent4="accent4" accent5="accent5" accent6="accent6" hlink="hlink" folHlink="folHlink"/>
  <p:sldLayoutIdLst>
    <p:sldLayoutId id="214748600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pic>
        <p:nvPicPr>
          <p:cNvPr id="13314" name="Picture 2" descr="08Corp_bodyslideFNL"/>
          <p:cNvPicPr>
            <a:picLocks noChangeAspect="1" noChangeArrowheads="1"/>
          </p:cNvPicPr>
          <p:nvPr/>
        </p:nvPicPr>
        <p:blipFill>
          <a:blip r:embed="rId17" cstate="email"/>
          <a:srcRect/>
          <a:stretch>
            <a:fillRect/>
          </a:stretch>
        </p:blipFill>
        <p:spPr bwMode="auto">
          <a:xfrm>
            <a:off x="0" y="-4763"/>
            <a:ext cx="9144000" cy="6867526"/>
          </a:xfrm>
          <a:prstGeom prst="rect">
            <a:avLst/>
          </a:prstGeom>
          <a:noFill/>
          <a:ln w="9525">
            <a:noFill/>
            <a:miter lim="800000"/>
            <a:headEnd/>
            <a:tailEnd/>
          </a:ln>
        </p:spPr>
      </p:pic>
      <p:sp>
        <p:nvSpPr>
          <p:cNvPr id="13315" name="Rectangle 3"/>
          <p:cNvSpPr>
            <a:spLocks noGrp="1" noChangeArrowheads="1"/>
          </p:cNvSpPr>
          <p:nvPr>
            <p:ph type="title"/>
          </p:nvPr>
        </p:nvSpPr>
        <p:spPr bwMode="auto">
          <a:xfrm>
            <a:off x="1722438" y="231775"/>
            <a:ext cx="7242175" cy="5254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ja-JP" smtClean="0"/>
              <a:t>Click to edit Master title style</a:t>
            </a:r>
          </a:p>
        </p:txBody>
      </p:sp>
      <p:sp>
        <p:nvSpPr>
          <p:cNvPr id="13316" name="Rectangle 4"/>
          <p:cNvSpPr>
            <a:spLocks noGrp="1" noChangeArrowheads="1"/>
          </p:cNvSpPr>
          <p:nvPr>
            <p:ph type="body" idx="1"/>
          </p:nvPr>
        </p:nvSpPr>
        <p:spPr bwMode="auto">
          <a:xfrm>
            <a:off x="457200" y="1089025"/>
            <a:ext cx="8229600" cy="5430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2"/>
            <a:r>
              <a:rPr lang="en-US" altLang="ja-JP" smtClean="0"/>
              <a:t>Second level</a:t>
            </a:r>
          </a:p>
        </p:txBody>
      </p:sp>
      <p:sp>
        <p:nvSpPr>
          <p:cNvPr id="410629" name="Rectangle 5"/>
          <p:cNvSpPr>
            <a:spLocks noGrp="1" noChangeArrowheads="1"/>
          </p:cNvSpPr>
          <p:nvPr>
            <p:ph type="dt" sz="half" idx="2"/>
          </p:nvPr>
        </p:nvSpPr>
        <p:spPr bwMode="auto">
          <a:xfrm>
            <a:off x="6846888" y="6554788"/>
            <a:ext cx="1266825" cy="217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000">
                <a:solidFill>
                  <a:srgbClr val="000000"/>
                </a:solidFill>
                <a:latin typeface="+mn-lt"/>
                <a:ea typeface="ＭＳ Ｐゴシック" pitchFamily="34" charset="-128"/>
                <a:cs typeface="+mn-cs"/>
              </a:defRPr>
            </a:lvl1pPr>
          </a:lstStyle>
          <a:p>
            <a:pPr>
              <a:defRPr/>
            </a:pPr>
            <a:endParaRPr lang="en-US" altLang="ja-JP"/>
          </a:p>
        </p:txBody>
      </p:sp>
      <p:sp>
        <p:nvSpPr>
          <p:cNvPr id="410630" name="Rectangle 6"/>
          <p:cNvSpPr>
            <a:spLocks noGrp="1" noChangeArrowheads="1"/>
          </p:cNvSpPr>
          <p:nvPr>
            <p:ph type="sldNum" sz="quarter" idx="4"/>
          </p:nvPr>
        </p:nvSpPr>
        <p:spPr bwMode="auto">
          <a:xfrm>
            <a:off x="8183563" y="6542088"/>
            <a:ext cx="636587" cy="217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000">
                <a:solidFill>
                  <a:srgbClr val="000000"/>
                </a:solidFill>
                <a:latin typeface="+mn-lt"/>
                <a:ea typeface="ＭＳ Ｐゴシック" pitchFamily="34" charset="-128"/>
                <a:cs typeface="+mn-cs"/>
              </a:defRPr>
            </a:lvl1pPr>
          </a:lstStyle>
          <a:p>
            <a:pPr>
              <a:defRPr/>
            </a:pPr>
            <a:fld id="{86AA97D0-7C54-4C66-8E8F-69FEB67C82E5}"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007" r:id="rId1"/>
    <p:sldLayoutId id="2147485935" r:id="rId2"/>
    <p:sldLayoutId id="2147485936" r:id="rId3"/>
    <p:sldLayoutId id="2147485937" r:id="rId4"/>
    <p:sldLayoutId id="2147485938" r:id="rId5"/>
    <p:sldLayoutId id="2147485939" r:id="rId6"/>
    <p:sldLayoutId id="2147485940" r:id="rId7"/>
    <p:sldLayoutId id="2147485941" r:id="rId8"/>
    <p:sldLayoutId id="2147485942" r:id="rId9"/>
    <p:sldLayoutId id="2147485943" r:id="rId10"/>
    <p:sldLayoutId id="2147485944" r:id="rId11"/>
    <p:sldLayoutId id="2147485945" r:id="rId12"/>
    <p:sldLayoutId id="2147485946" r:id="rId13"/>
    <p:sldLayoutId id="2147485947" r:id="rId14"/>
    <p:sldLayoutId id="2147485948" r:id="rId15"/>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003465"/>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rgbClr val="003465"/>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oleObject" Target="../embeddings/oleObject3.bin"/><Relationship Id="rId1" Type="http://schemas.openxmlformats.org/officeDocument/2006/relationships/vmlDrawing" Target="../drawings/vmlDrawing2.vml"/><Relationship Id="rId2"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Microsoft_Excel_97_-_2004_Worksheet1.xls"/><Relationship Id="rId5" Type="http://schemas.openxmlformats.org/officeDocument/2006/relationships/oleObject" Target="../embeddings/Microsoft_Excel_97_-_2004_Worksheet2.xls"/><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p:txBody>
          <a:bodyPr/>
          <a:lstStyle/>
          <a:p>
            <a:pPr eaLnBrk="1" hangingPunct="1"/>
            <a:r>
              <a:rPr lang="en-CA" smtClean="0"/>
              <a:t>Data-Aware Scheduling</a:t>
            </a:r>
            <a:endParaRPr lang="en-US" smtClean="0"/>
          </a:p>
        </p:txBody>
      </p:sp>
      <p:sp>
        <p:nvSpPr>
          <p:cNvPr id="9219" name="Rectangle 3"/>
          <p:cNvSpPr>
            <a:spLocks noGrp="1" noChangeArrowheads="1"/>
          </p:cNvSpPr>
          <p:nvPr>
            <p:ph type="subTitle" idx="1"/>
          </p:nvPr>
        </p:nvSpPr>
        <p:spPr>
          <a:xfrm>
            <a:off x="1049338" y="5240338"/>
            <a:ext cx="6400800" cy="312737"/>
          </a:xfrm>
        </p:spPr>
        <p:txBody>
          <a:bodyPr/>
          <a:lstStyle/>
          <a:p>
            <a:pPr eaLnBrk="1" hangingPunct="1">
              <a:lnSpc>
                <a:spcPct val="80000"/>
              </a:lnSpc>
            </a:pPr>
            <a:r>
              <a:rPr lang="en-US" sz="1800" b="1" smtClean="0"/>
              <a:t>Platform Confidential</a:t>
            </a:r>
          </a:p>
        </p:txBody>
      </p:sp>
      <p:sp>
        <p:nvSpPr>
          <p:cNvPr id="9220" name="Rectangle 4"/>
          <p:cNvSpPr>
            <a:spLocks noChangeArrowheads="1"/>
          </p:cNvSpPr>
          <p:nvPr/>
        </p:nvSpPr>
        <p:spPr bwMode="auto">
          <a:xfrm>
            <a:off x="1096963" y="5881688"/>
            <a:ext cx="2133600" cy="476250"/>
          </a:xfrm>
          <a:prstGeom prst="rect">
            <a:avLst/>
          </a:prstGeom>
          <a:noFill/>
          <a:ln w="9525">
            <a:noFill/>
            <a:miter lim="800000"/>
            <a:headEnd/>
            <a:tailEnd/>
          </a:ln>
        </p:spPr>
        <p:txBody>
          <a:bodyPr/>
          <a:lstStyle/>
          <a:p>
            <a:r>
              <a:rPr lang="en-US" sz="1400">
                <a:solidFill>
                  <a:schemeClr val="bg1"/>
                </a:solidFill>
              </a:rPr>
              <a:t>Date: Sept, 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mtClean="0"/>
              <a:t>Platform Technology Integration with Hadoop</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57"/>
          <p:cNvGrpSpPr/>
          <p:nvPr/>
        </p:nvGrpSpPr>
        <p:grpSpPr>
          <a:xfrm>
            <a:off x="1219200" y="1143000"/>
            <a:ext cx="6635486" cy="5233129"/>
            <a:chOff x="635807" y="178583"/>
            <a:chExt cx="8302661" cy="6547960"/>
          </a:xfrm>
        </p:grpSpPr>
        <p:grpSp>
          <p:nvGrpSpPr>
            <p:cNvPr id="3" name="Group 7"/>
            <p:cNvGrpSpPr/>
            <p:nvPr/>
          </p:nvGrpSpPr>
          <p:grpSpPr>
            <a:xfrm>
              <a:off x="1675782" y="1617151"/>
              <a:ext cx="2043405" cy="2779619"/>
              <a:chOff x="1947919" y="2624666"/>
              <a:chExt cx="2043405" cy="2779619"/>
            </a:xfrm>
          </p:grpSpPr>
          <p:sp>
            <p:nvSpPr>
              <p:cNvPr id="4" name="Rounded Rectangle 3"/>
              <p:cNvSpPr/>
              <p:nvPr/>
            </p:nvSpPr>
            <p:spPr>
              <a:xfrm>
                <a:off x="1947919" y="2624666"/>
                <a:ext cx="2043405" cy="2779619"/>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err="1" smtClean="0">
                    <a:solidFill>
                      <a:srgbClr val="000000"/>
                    </a:solidFill>
                  </a:rPr>
                  <a:t>Hadoop</a:t>
                </a:r>
                <a:r>
                  <a:rPr lang="en-US" sz="1200" dirty="0" smtClean="0">
                    <a:solidFill>
                      <a:srgbClr val="000000"/>
                    </a:solidFill>
                  </a:rPr>
                  <a:t> Node</a:t>
                </a:r>
                <a:endParaRPr lang="en-US" sz="1200" dirty="0">
                  <a:solidFill>
                    <a:srgbClr val="000000"/>
                  </a:solidFill>
                </a:endParaRPr>
              </a:p>
            </p:txBody>
          </p:sp>
          <p:sp>
            <p:nvSpPr>
              <p:cNvPr id="5" name="Rectangle 4"/>
              <p:cNvSpPr/>
              <p:nvPr/>
            </p:nvSpPr>
            <p:spPr>
              <a:xfrm>
                <a:off x="2239151" y="4296691"/>
                <a:ext cx="1480036" cy="84024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HDFS</a:t>
                </a:r>
              </a:p>
              <a:p>
                <a:pPr algn="ctr"/>
                <a:r>
                  <a:rPr lang="en-US" sz="1200" dirty="0" err="1" smtClean="0">
                    <a:solidFill>
                      <a:schemeClr val="tx1"/>
                    </a:solidFill>
                  </a:rPr>
                  <a:t>DataNode</a:t>
                </a:r>
                <a:endParaRPr lang="en-US" sz="1200" dirty="0">
                  <a:solidFill>
                    <a:schemeClr val="tx1"/>
                  </a:solidFill>
                </a:endParaRPr>
              </a:p>
            </p:txBody>
          </p:sp>
          <p:sp>
            <p:nvSpPr>
              <p:cNvPr id="7" name="Rectangle 6"/>
              <p:cNvSpPr/>
              <p:nvPr/>
            </p:nvSpPr>
            <p:spPr>
              <a:xfrm>
                <a:off x="2239151" y="2893111"/>
                <a:ext cx="1480036" cy="84024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solidFill>
                      <a:schemeClr val="tx1"/>
                    </a:solidFill>
                  </a:rPr>
                  <a:t>MapReduce</a:t>
                </a:r>
                <a:endParaRPr lang="en-US" sz="1200" dirty="0" smtClean="0">
                  <a:solidFill>
                    <a:schemeClr val="tx1"/>
                  </a:solidFill>
                </a:endParaRPr>
              </a:p>
              <a:p>
                <a:pPr algn="ctr"/>
                <a:r>
                  <a:rPr lang="en-US" sz="1200" dirty="0" err="1" smtClean="0">
                    <a:solidFill>
                      <a:schemeClr val="tx1"/>
                    </a:solidFill>
                  </a:rPr>
                  <a:t>TaskTracker</a:t>
                </a:r>
                <a:endParaRPr lang="en-US" sz="1200" dirty="0">
                  <a:solidFill>
                    <a:schemeClr val="tx1"/>
                  </a:solidFill>
                </a:endParaRPr>
              </a:p>
            </p:txBody>
          </p:sp>
        </p:grpSp>
        <p:grpSp>
          <p:nvGrpSpPr>
            <p:cNvPr id="6" name="Group 8"/>
            <p:cNvGrpSpPr/>
            <p:nvPr/>
          </p:nvGrpSpPr>
          <p:grpSpPr>
            <a:xfrm>
              <a:off x="5202943" y="1617151"/>
              <a:ext cx="2043405" cy="2779619"/>
              <a:chOff x="1947919" y="2624666"/>
              <a:chExt cx="2043405" cy="2779619"/>
            </a:xfrm>
          </p:grpSpPr>
          <p:sp>
            <p:nvSpPr>
              <p:cNvPr id="10" name="Rounded Rectangle 9"/>
              <p:cNvSpPr/>
              <p:nvPr/>
            </p:nvSpPr>
            <p:spPr>
              <a:xfrm>
                <a:off x="1947919" y="2624666"/>
                <a:ext cx="2043405" cy="2779619"/>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1200" dirty="0" err="1" smtClean="0">
                    <a:solidFill>
                      <a:srgbClr val="000000"/>
                    </a:solidFill>
                  </a:rPr>
                  <a:t>Hadoop</a:t>
                </a:r>
                <a:r>
                  <a:rPr lang="en-US" sz="1200" dirty="0" smtClean="0">
                    <a:solidFill>
                      <a:srgbClr val="000000"/>
                    </a:solidFill>
                  </a:rPr>
                  <a:t> Node</a:t>
                </a:r>
                <a:endParaRPr lang="en-US" sz="1200" dirty="0">
                  <a:solidFill>
                    <a:srgbClr val="000000"/>
                  </a:solidFill>
                </a:endParaRPr>
              </a:p>
            </p:txBody>
          </p:sp>
          <p:sp>
            <p:nvSpPr>
              <p:cNvPr id="11" name="Rectangle 10"/>
              <p:cNvSpPr/>
              <p:nvPr/>
            </p:nvSpPr>
            <p:spPr>
              <a:xfrm>
                <a:off x="2239151" y="4296691"/>
                <a:ext cx="1480036" cy="84024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rPr>
                  <a:t>HDFS</a:t>
                </a:r>
              </a:p>
              <a:p>
                <a:pPr algn="ctr"/>
                <a:r>
                  <a:rPr lang="en-US" sz="1200" dirty="0" err="1" smtClean="0">
                    <a:solidFill>
                      <a:schemeClr val="tx1"/>
                    </a:solidFill>
                  </a:rPr>
                  <a:t>DataNode</a:t>
                </a:r>
                <a:endParaRPr lang="en-US" sz="1200" dirty="0">
                  <a:solidFill>
                    <a:schemeClr val="tx1"/>
                  </a:solidFill>
                </a:endParaRPr>
              </a:p>
            </p:txBody>
          </p:sp>
          <p:sp>
            <p:nvSpPr>
              <p:cNvPr id="12" name="Rectangle 11"/>
              <p:cNvSpPr/>
              <p:nvPr/>
            </p:nvSpPr>
            <p:spPr>
              <a:xfrm>
                <a:off x="2239151" y="2893111"/>
                <a:ext cx="1480036" cy="84024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solidFill>
                      <a:schemeClr val="tx1"/>
                    </a:solidFill>
                  </a:rPr>
                  <a:t>MapReduce</a:t>
                </a:r>
                <a:endParaRPr lang="en-US" sz="1200" dirty="0" smtClean="0">
                  <a:solidFill>
                    <a:schemeClr val="tx1"/>
                  </a:solidFill>
                </a:endParaRPr>
              </a:p>
              <a:p>
                <a:pPr algn="ctr"/>
                <a:r>
                  <a:rPr lang="en-US" sz="1200" dirty="0" err="1" smtClean="0">
                    <a:solidFill>
                      <a:schemeClr val="tx1"/>
                    </a:solidFill>
                  </a:rPr>
                  <a:t>TaskTracker</a:t>
                </a:r>
                <a:endParaRPr lang="en-US" sz="1200" dirty="0">
                  <a:solidFill>
                    <a:schemeClr val="tx1"/>
                  </a:solidFill>
                </a:endParaRPr>
              </a:p>
            </p:txBody>
          </p:sp>
        </p:grpSp>
        <p:sp>
          <p:nvSpPr>
            <p:cNvPr id="13" name="TextBox 12"/>
            <p:cNvSpPr txBox="1"/>
            <p:nvPr/>
          </p:nvSpPr>
          <p:spPr>
            <a:xfrm>
              <a:off x="4178528" y="2371895"/>
              <a:ext cx="538826" cy="654680"/>
            </a:xfrm>
            <a:prstGeom prst="rect">
              <a:avLst/>
            </a:prstGeom>
            <a:noFill/>
          </p:spPr>
          <p:txBody>
            <a:bodyPr wrap="square" rtlCol="0">
              <a:spAutoFit/>
            </a:bodyPr>
            <a:lstStyle/>
            <a:p>
              <a:r>
                <a:rPr lang="en-US" sz="2800" smtClean="0"/>
                <a:t>…</a:t>
              </a:r>
              <a:endParaRPr lang="en-US" sz="2800"/>
            </a:p>
          </p:txBody>
        </p:sp>
        <p:sp>
          <p:nvSpPr>
            <p:cNvPr id="14" name="Rectangle 13"/>
            <p:cNvSpPr/>
            <p:nvPr/>
          </p:nvSpPr>
          <p:spPr>
            <a:xfrm>
              <a:off x="3719187" y="5030029"/>
              <a:ext cx="1480036" cy="84024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mtClean="0">
                  <a:solidFill>
                    <a:schemeClr val="tx1"/>
                  </a:solidFill>
                </a:rPr>
                <a:t>HDFS</a:t>
              </a:r>
            </a:p>
            <a:p>
              <a:pPr algn="ctr"/>
              <a:r>
                <a:rPr lang="en-US" sz="1200" smtClean="0">
                  <a:solidFill>
                    <a:schemeClr val="tx1"/>
                  </a:solidFill>
                </a:rPr>
                <a:t>NameNode</a:t>
              </a:r>
              <a:endParaRPr lang="en-US" sz="1200" dirty="0">
                <a:solidFill>
                  <a:schemeClr val="tx1"/>
                </a:solidFill>
              </a:endParaRPr>
            </a:p>
          </p:txBody>
        </p:sp>
        <p:sp>
          <p:nvSpPr>
            <p:cNvPr id="15" name="Rectangle 14"/>
            <p:cNvSpPr/>
            <p:nvPr/>
          </p:nvSpPr>
          <p:spPr>
            <a:xfrm>
              <a:off x="3719187" y="178583"/>
              <a:ext cx="1480036" cy="84024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mtClean="0">
                  <a:solidFill>
                    <a:schemeClr val="tx1"/>
                  </a:solidFill>
                </a:rPr>
                <a:t>MapReduce</a:t>
              </a:r>
            </a:p>
            <a:p>
              <a:pPr algn="ctr"/>
              <a:r>
                <a:rPr lang="en-US" sz="1200" smtClean="0">
                  <a:solidFill>
                    <a:schemeClr val="tx1"/>
                  </a:solidFill>
                </a:rPr>
                <a:t>JobTracker</a:t>
              </a:r>
              <a:endParaRPr lang="en-US" sz="1200" dirty="0">
                <a:solidFill>
                  <a:schemeClr val="tx1"/>
                </a:solidFill>
              </a:endParaRPr>
            </a:p>
          </p:txBody>
        </p:sp>
        <p:cxnSp>
          <p:nvCxnSpPr>
            <p:cNvPr id="17" name="Elbow Connector 16"/>
            <p:cNvCxnSpPr>
              <a:endCxn id="15" idx="2"/>
            </p:cNvCxnSpPr>
            <p:nvPr/>
          </p:nvCxnSpPr>
          <p:spPr>
            <a:xfrm rot="5400000" flipH="1" flipV="1">
              <a:off x="3149733" y="576125"/>
              <a:ext cx="866771" cy="1752173"/>
            </a:xfrm>
            <a:prstGeom prst="bentConnector3">
              <a:avLst>
                <a:gd name="adj1" fmla="val 50000"/>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Elbow Connector 18"/>
            <p:cNvCxnSpPr>
              <a:endCxn id="15" idx="2"/>
            </p:cNvCxnSpPr>
            <p:nvPr/>
          </p:nvCxnSpPr>
          <p:spPr>
            <a:xfrm rot="16200000" flipV="1">
              <a:off x="4913314" y="564717"/>
              <a:ext cx="866771" cy="1774988"/>
            </a:xfrm>
            <a:prstGeom prst="bentConnector3">
              <a:avLst>
                <a:gd name="adj1" fmla="val 50000"/>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a:endCxn id="14" idx="0"/>
            </p:cNvCxnSpPr>
            <p:nvPr/>
          </p:nvCxnSpPr>
          <p:spPr>
            <a:xfrm rot="16200000" flipH="1">
              <a:off x="3132813" y="3703636"/>
              <a:ext cx="900611" cy="1752173"/>
            </a:xfrm>
            <a:prstGeom prst="bentConnector3">
              <a:avLst>
                <a:gd name="adj1" fmla="val 50000"/>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Elbow Connector 22"/>
            <p:cNvCxnSpPr>
              <a:endCxn id="14" idx="0"/>
            </p:cNvCxnSpPr>
            <p:nvPr/>
          </p:nvCxnSpPr>
          <p:spPr>
            <a:xfrm rot="5400000">
              <a:off x="4896394" y="3692229"/>
              <a:ext cx="900611" cy="1774988"/>
            </a:xfrm>
            <a:prstGeom prst="bentConnector3">
              <a:avLst>
                <a:gd name="adj1" fmla="val 50000"/>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635808" y="5030029"/>
              <a:ext cx="1480036" cy="84024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mtClean="0">
                  <a:solidFill>
                    <a:schemeClr val="tx1"/>
                  </a:solidFill>
                </a:rPr>
                <a:t>HDFS</a:t>
              </a:r>
            </a:p>
            <a:p>
              <a:pPr algn="ctr"/>
              <a:r>
                <a:rPr lang="en-US" sz="1200" smtClean="0">
                  <a:solidFill>
                    <a:schemeClr val="tx1"/>
                  </a:solidFill>
                </a:rPr>
                <a:t>Client</a:t>
              </a:r>
              <a:endParaRPr lang="en-US" sz="1200" dirty="0">
                <a:solidFill>
                  <a:schemeClr val="tx1"/>
                </a:solidFill>
              </a:endParaRPr>
            </a:p>
          </p:txBody>
        </p:sp>
        <p:cxnSp>
          <p:nvCxnSpPr>
            <p:cNvPr id="27" name="Straight Arrow Connector 26"/>
            <p:cNvCxnSpPr>
              <a:stCxn id="25" idx="3"/>
              <a:endCxn id="14" idx="1"/>
            </p:cNvCxnSpPr>
            <p:nvPr/>
          </p:nvCxnSpPr>
          <p:spPr>
            <a:xfrm>
              <a:off x="2115844" y="5450150"/>
              <a:ext cx="1603343" cy="1588"/>
            </a:xfrm>
            <a:prstGeom prst="straightConnector1">
              <a:avLst/>
            </a:prstGeom>
            <a:ln w="12700" cmpd="sng">
              <a:solidFill>
                <a:schemeClr val="tx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2152981" y="5446724"/>
              <a:ext cx="1582483" cy="327340"/>
            </a:xfrm>
            <a:prstGeom prst="rect">
              <a:avLst/>
            </a:prstGeom>
            <a:noFill/>
            <a:ln>
              <a:noFill/>
              <a:prstDash val="dash"/>
            </a:ln>
          </p:spPr>
          <p:txBody>
            <a:bodyPr wrap="square" rtlCol="0">
              <a:spAutoFit/>
            </a:bodyPr>
            <a:lstStyle/>
            <a:p>
              <a:r>
                <a:rPr lang="en-US" sz="1100" smtClean="0"/>
                <a:t>Meta-data Ops</a:t>
              </a:r>
              <a:endParaRPr lang="en-US" sz="1100"/>
            </a:p>
          </p:txBody>
        </p:sp>
        <p:cxnSp>
          <p:nvCxnSpPr>
            <p:cNvPr id="41" name="Straight Arrow Connector 40"/>
            <p:cNvCxnSpPr>
              <a:stCxn id="25" idx="0"/>
            </p:cNvCxnSpPr>
            <p:nvPr/>
          </p:nvCxnSpPr>
          <p:spPr>
            <a:xfrm rot="5400000" flipH="1" flipV="1">
              <a:off x="1011054" y="4074069"/>
              <a:ext cx="1320732" cy="591188"/>
            </a:xfrm>
            <a:prstGeom prst="straightConnector1">
              <a:avLst/>
            </a:prstGeom>
            <a:ln w="12700" cmpd="sng">
              <a:solidFill>
                <a:schemeClr val="tx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25" idx="0"/>
            </p:cNvCxnSpPr>
            <p:nvPr/>
          </p:nvCxnSpPr>
          <p:spPr>
            <a:xfrm rot="5400000" flipH="1" flipV="1">
              <a:off x="2774634" y="2310489"/>
              <a:ext cx="1320732" cy="4118349"/>
            </a:xfrm>
            <a:prstGeom prst="straightConnector1">
              <a:avLst/>
            </a:prstGeom>
            <a:ln w="12700" cmpd="sng">
              <a:solidFill>
                <a:schemeClr val="tx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1044013" y="4581436"/>
              <a:ext cx="1263537" cy="327340"/>
            </a:xfrm>
            <a:prstGeom prst="rect">
              <a:avLst/>
            </a:prstGeom>
            <a:noFill/>
          </p:spPr>
          <p:txBody>
            <a:bodyPr wrap="square" rtlCol="0">
              <a:spAutoFit/>
            </a:bodyPr>
            <a:lstStyle/>
            <a:p>
              <a:r>
                <a:rPr lang="en-US" sz="1100" smtClean="0"/>
                <a:t>Read/Write</a:t>
              </a:r>
              <a:endParaRPr lang="en-US" sz="1100"/>
            </a:p>
          </p:txBody>
        </p:sp>
        <p:sp>
          <p:nvSpPr>
            <p:cNvPr id="45" name="Rectangle 44"/>
            <p:cNvSpPr/>
            <p:nvPr/>
          </p:nvSpPr>
          <p:spPr>
            <a:xfrm>
              <a:off x="635807" y="178584"/>
              <a:ext cx="1480036" cy="84024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mtClean="0">
                  <a:solidFill>
                    <a:schemeClr val="tx1"/>
                  </a:solidFill>
                </a:rPr>
                <a:t>MapReduce</a:t>
              </a:r>
            </a:p>
            <a:p>
              <a:pPr algn="ctr"/>
              <a:r>
                <a:rPr lang="en-US" sz="1200" smtClean="0">
                  <a:solidFill>
                    <a:schemeClr val="tx1"/>
                  </a:solidFill>
                </a:rPr>
                <a:t>Client</a:t>
              </a:r>
              <a:endParaRPr lang="en-US" sz="1200" dirty="0">
                <a:solidFill>
                  <a:schemeClr val="tx1"/>
                </a:solidFill>
              </a:endParaRPr>
            </a:p>
          </p:txBody>
        </p:sp>
        <p:cxnSp>
          <p:nvCxnSpPr>
            <p:cNvPr id="47" name="Straight Arrow Connector 46"/>
            <p:cNvCxnSpPr>
              <a:stCxn id="45" idx="3"/>
              <a:endCxn id="15" idx="1"/>
            </p:cNvCxnSpPr>
            <p:nvPr/>
          </p:nvCxnSpPr>
          <p:spPr>
            <a:xfrm flipV="1">
              <a:off x="2115843" y="598704"/>
              <a:ext cx="1603344" cy="1"/>
            </a:xfrm>
            <a:prstGeom prst="straightConnector1">
              <a:avLst/>
            </a:prstGeom>
            <a:ln w="12700" cmpd="sng">
              <a:solidFill>
                <a:schemeClr val="tx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2446457" y="182021"/>
              <a:ext cx="916724" cy="327340"/>
            </a:xfrm>
            <a:prstGeom prst="rect">
              <a:avLst/>
            </a:prstGeom>
            <a:noFill/>
          </p:spPr>
          <p:txBody>
            <a:bodyPr wrap="square" rtlCol="0">
              <a:spAutoFit/>
            </a:bodyPr>
            <a:lstStyle/>
            <a:p>
              <a:r>
                <a:rPr lang="en-US" sz="1100" smtClean="0"/>
                <a:t>Job Ops</a:t>
              </a:r>
              <a:endParaRPr lang="en-US" sz="1100"/>
            </a:p>
          </p:txBody>
        </p:sp>
        <p:sp>
          <p:nvSpPr>
            <p:cNvPr id="49" name="Magnetic Disk 48"/>
            <p:cNvSpPr/>
            <p:nvPr/>
          </p:nvSpPr>
          <p:spPr>
            <a:xfrm>
              <a:off x="5943050" y="6032062"/>
              <a:ext cx="654826" cy="694481"/>
            </a:xfrm>
            <a:prstGeom prst="flowChartMagneticDisk">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smtClean="0">
                  <a:solidFill>
                    <a:srgbClr val="000000"/>
                  </a:solidFill>
                </a:rPr>
                <a:t>HDFS</a:t>
              </a:r>
            </a:p>
            <a:p>
              <a:pPr algn="ctr"/>
              <a:r>
                <a:rPr lang="en-US" sz="1000" smtClean="0">
                  <a:solidFill>
                    <a:srgbClr val="000000"/>
                  </a:solidFill>
                </a:rPr>
                <a:t>State</a:t>
              </a:r>
              <a:endParaRPr lang="en-US" sz="1000">
                <a:solidFill>
                  <a:srgbClr val="000000"/>
                </a:solidFill>
              </a:endParaRPr>
            </a:p>
          </p:txBody>
        </p:sp>
        <p:sp>
          <p:nvSpPr>
            <p:cNvPr id="50" name="Rectangle 49"/>
            <p:cNvSpPr/>
            <p:nvPr/>
          </p:nvSpPr>
          <p:spPr>
            <a:xfrm>
              <a:off x="7246347" y="5031617"/>
              <a:ext cx="1692121" cy="84024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mtClean="0">
                  <a:solidFill>
                    <a:schemeClr val="tx1"/>
                  </a:solidFill>
                </a:rPr>
                <a:t>HDFS</a:t>
              </a:r>
            </a:p>
            <a:p>
              <a:pPr algn="ctr"/>
              <a:r>
                <a:rPr lang="en-US" sz="900" smtClean="0">
                  <a:solidFill>
                    <a:schemeClr val="tx1"/>
                  </a:solidFill>
                </a:rPr>
                <a:t>SecondaryNameNode</a:t>
              </a:r>
              <a:endParaRPr lang="en-US" sz="900" dirty="0">
                <a:solidFill>
                  <a:schemeClr val="tx1"/>
                </a:solidFill>
              </a:endParaRPr>
            </a:p>
          </p:txBody>
        </p:sp>
        <p:cxnSp>
          <p:nvCxnSpPr>
            <p:cNvPr id="52" name="Straight Arrow Connector 51"/>
            <p:cNvCxnSpPr>
              <a:stCxn id="14" idx="3"/>
              <a:endCxn id="49" idx="1"/>
            </p:cNvCxnSpPr>
            <p:nvPr/>
          </p:nvCxnSpPr>
          <p:spPr>
            <a:xfrm>
              <a:off x="5199223" y="5450150"/>
              <a:ext cx="1071240" cy="581912"/>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50" idx="1"/>
              <a:endCxn id="49" idx="1"/>
            </p:cNvCxnSpPr>
            <p:nvPr/>
          </p:nvCxnSpPr>
          <p:spPr>
            <a:xfrm rot="10800000" flipV="1">
              <a:off x="6270463" y="5451737"/>
              <a:ext cx="975883" cy="580324"/>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5" name="Magnetic Disk 54"/>
            <p:cNvSpPr/>
            <p:nvPr/>
          </p:nvSpPr>
          <p:spPr>
            <a:xfrm>
              <a:off x="6095450" y="251464"/>
              <a:ext cx="654826" cy="694481"/>
            </a:xfrm>
            <a:prstGeom prst="flowChartMagneticDisk">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smtClean="0">
                  <a:solidFill>
                    <a:srgbClr val="000000"/>
                  </a:solidFill>
                </a:rPr>
                <a:t>M/R</a:t>
              </a:r>
            </a:p>
            <a:p>
              <a:pPr algn="ctr"/>
              <a:r>
                <a:rPr lang="en-US" sz="1050" smtClean="0">
                  <a:solidFill>
                    <a:srgbClr val="000000"/>
                  </a:solidFill>
                </a:rPr>
                <a:t>State</a:t>
              </a:r>
              <a:endParaRPr lang="en-US" sz="1050">
                <a:solidFill>
                  <a:srgbClr val="000000"/>
                </a:solidFill>
              </a:endParaRPr>
            </a:p>
          </p:txBody>
        </p:sp>
        <p:cxnSp>
          <p:nvCxnSpPr>
            <p:cNvPr id="57" name="Straight Arrow Connector 56"/>
            <p:cNvCxnSpPr>
              <a:stCxn id="15" idx="3"/>
              <a:endCxn id="55" idx="2"/>
            </p:cNvCxnSpPr>
            <p:nvPr/>
          </p:nvCxnSpPr>
          <p:spPr>
            <a:xfrm>
              <a:off x="5199223" y="598704"/>
              <a:ext cx="896227" cy="1"/>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grpSp>
      <p:sp>
        <p:nvSpPr>
          <p:cNvPr id="33" name="Title 32"/>
          <p:cNvSpPr>
            <a:spLocks noGrp="1"/>
          </p:cNvSpPr>
          <p:nvPr>
            <p:ph type="title"/>
          </p:nvPr>
        </p:nvSpPr>
        <p:spPr/>
        <p:txBody>
          <a:bodyPr/>
          <a:lstStyle/>
          <a:p>
            <a:r>
              <a:rPr lang="en-US" smtClean="0"/>
              <a:t>Hadoop Architecture Review</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214290"/>
            <a:ext cx="7249438" cy="563562"/>
          </a:xfrm>
        </p:spPr>
        <p:txBody>
          <a:bodyPr/>
          <a:lstStyle/>
          <a:p>
            <a:r>
              <a:rPr lang="en-US" sz="2400" dirty="0" smtClean="0"/>
              <a:t>Adding Management and Monitoring for Hadoop</a:t>
            </a:r>
            <a:endParaRPr lang="en-US" sz="2400" dirty="0"/>
          </a:p>
        </p:txBody>
      </p:sp>
      <p:grpSp>
        <p:nvGrpSpPr>
          <p:cNvPr id="4" name="Group 3"/>
          <p:cNvGrpSpPr/>
          <p:nvPr/>
        </p:nvGrpSpPr>
        <p:grpSpPr>
          <a:xfrm>
            <a:off x="4303790" y="1093938"/>
            <a:ext cx="2991378" cy="1653057"/>
            <a:chOff x="714356" y="4444678"/>
            <a:chExt cx="3393189" cy="2192576"/>
          </a:xfrm>
        </p:grpSpPr>
        <p:grpSp>
          <p:nvGrpSpPr>
            <p:cNvPr id="5" name="Group 31"/>
            <p:cNvGrpSpPr/>
            <p:nvPr/>
          </p:nvGrpSpPr>
          <p:grpSpPr>
            <a:xfrm>
              <a:off x="2757668" y="4575969"/>
              <a:ext cx="1195467" cy="1674980"/>
              <a:chOff x="1675782" y="1617151"/>
              <a:chExt cx="2043405" cy="2779619"/>
            </a:xfrm>
            <a:noFill/>
          </p:grpSpPr>
          <p:sp>
            <p:nvSpPr>
              <p:cNvPr id="15" name="Rounded Rectangle 14"/>
              <p:cNvSpPr/>
              <p:nvPr/>
            </p:nvSpPr>
            <p:spPr>
              <a:xfrm>
                <a:off x="1675782" y="1617151"/>
                <a:ext cx="2043405" cy="2779619"/>
              </a:xfrm>
              <a:prstGeom prst="round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600" err="1" smtClean="0">
                    <a:solidFill>
                      <a:srgbClr val="000000"/>
                    </a:solidFill>
                  </a:rPr>
                  <a:t>Hadoop</a:t>
                </a:r>
                <a:r>
                  <a:rPr lang="en-US" sz="600" smtClean="0">
                    <a:solidFill>
                      <a:srgbClr val="000000"/>
                    </a:solidFill>
                  </a:rPr>
                  <a:t> Slave Service</a:t>
                </a:r>
                <a:endParaRPr lang="en-US" sz="600" dirty="0">
                  <a:solidFill>
                    <a:srgbClr val="000000"/>
                  </a:solidFill>
                </a:endParaRPr>
              </a:p>
            </p:txBody>
          </p:sp>
          <p:sp>
            <p:nvSpPr>
              <p:cNvPr id="16" name="Rectangle 4"/>
              <p:cNvSpPr/>
              <p:nvPr/>
            </p:nvSpPr>
            <p:spPr>
              <a:xfrm>
                <a:off x="1967014" y="3289176"/>
                <a:ext cx="1480036" cy="840242"/>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smtClean="0">
                    <a:solidFill>
                      <a:schemeClr val="tx1"/>
                    </a:solidFill>
                  </a:rPr>
                  <a:t>HDFS</a:t>
                </a:r>
              </a:p>
              <a:p>
                <a:pPr algn="ctr"/>
                <a:r>
                  <a:rPr lang="en-US" sz="800" dirty="0" err="1" smtClean="0">
                    <a:solidFill>
                      <a:schemeClr val="tx1"/>
                    </a:solidFill>
                  </a:rPr>
                  <a:t>DataNode</a:t>
                </a:r>
                <a:endParaRPr lang="en-US" sz="800" dirty="0">
                  <a:solidFill>
                    <a:schemeClr val="tx1"/>
                  </a:solidFill>
                </a:endParaRPr>
              </a:p>
            </p:txBody>
          </p:sp>
          <p:sp>
            <p:nvSpPr>
              <p:cNvPr id="17" name="Rectangle 16"/>
              <p:cNvSpPr/>
              <p:nvPr/>
            </p:nvSpPr>
            <p:spPr>
              <a:xfrm>
                <a:off x="1967014" y="1885596"/>
                <a:ext cx="1480036" cy="840242"/>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err="1" smtClean="0">
                    <a:solidFill>
                      <a:schemeClr val="tx1"/>
                    </a:solidFill>
                  </a:rPr>
                  <a:t>MapReduce</a:t>
                </a:r>
                <a:endParaRPr lang="en-US" sz="800" dirty="0" smtClean="0">
                  <a:solidFill>
                    <a:schemeClr val="tx1"/>
                  </a:solidFill>
                </a:endParaRPr>
              </a:p>
              <a:p>
                <a:pPr algn="ctr"/>
                <a:r>
                  <a:rPr lang="en-US" sz="800" dirty="0" err="1" smtClean="0">
                    <a:solidFill>
                      <a:schemeClr val="tx1"/>
                    </a:solidFill>
                  </a:rPr>
                  <a:t>TaskTracker</a:t>
                </a:r>
                <a:endParaRPr lang="en-US" sz="800" dirty="0">
                  <a:solidFill>
                    <a:schemeClr val="tx1"/>
                  </a:solidFill>
                </a:endParaRPr>
              </a:p>
            </p:txBody>
          </p:sp>
        </p:grpSp>
        <p:sp>
          <p:nvSpPr>
            <p:cNvPr id="6" name="Rectangle 5"/>
            <p:cNvSpPr/>
            <p:nvPr/>
          </p:nvSpPr>
          <p:spPr>
            <a:xfrm>
              <a:off x="714356" y="4444678"/>
              <a:ext cx="3393189" cy="219257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sz="1100" smtClean="0">
                  <a:solidFill>
                    <a:srgbClr val="000000"/>
                  </a:solidFill>
                </a:rPr>
                <a:t>EGO Resource</a:t>
              </a:r>
              <a:endParaRPr lang="en-US" sz="1100">
                <a:solidFill>
                  <a:srgbClr val="000000"/>
                </a:solidFill>
              </a:endParaRPr>
            </a:p>
          </p:txBody>
        </p:sp>
        <p:grpSp>
          <p:nvGrpSpPr>
            <p:cNvPr id="7" name="Group 55"/>
            <p:cNvGrpSpPr/>
            <p:nvPr/>
          </p:nvGrpSpPr>
          <p:grpSpPr>
            <a:xfrm>
              <a:off x="838928" y="4575969"/>
              <a:ext cx="1195467" cy="1674980"/>
              <a:chOff x="1675782" y="1617151"/>
              <a:chExt cx="2043405" cy="2779619"/>
            </a:xfrm>
            <a:noFill/>
          </p:grpSpPr>
          <p:sp>
            <p:nvSpPr>
              <p:cNvPr id="12" name="Rounded Rectangle 11"/>
              <p:cNvSpPr/>
              <p:nvPr/>
            </p:nvSpPr>
            <p:spPr>
              <a:xfrm>
                <a:off x="1675782" y="1617151"/>
                <a:ext cx="2043405" cy="2779619"/>
              </a:xfrm>
              <a:prstGeom prst="round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800" smtClean="0">
                    <a:solidFill>
                      <a:srgbClr val="000000"/>
                    </a:solidFill>
                  </a:rPr>
                  <a:t>EGO Agents</a:t>
                </a:r>
                <a:endParaRPr lang="en-US" sz="800" dirty="0">
                  <a:solidFill>
                    <a:srgbClr val="000000"/>
                  </a:solidFill>
                </a:endParaRPr>
              </a:p>
            </p:txBody>
          </p:sp>
          <p:sp>
            <p:nvSpPr>
              <p:cNvPr id="13" name="Rectangle 12"/>
              <p:cNvSpPr/>
              <p:nvPr/>
            </p:nvSpPr>
            <p:spPr>
              <a:xfrm>
                <a:off x="1967014" y="3289176"/>
                <a:ext cx="1480036" cy="840242"/>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smtClean="0">
                    <a:solidFill>
                      <a:schemeClr val="tx1"/>
                    </a:solidFill>
                  </a:rPr>
                  <a:t>LIM</a:t>
                </a:r>
              </a:p>
            </p:txBody>
          </p:sp>
          <p:sp>
            <p:nvSpPr>
              <p:cNvPr id="14" name="Rectangle 13"/>
              <p:cNvSpPr/>
              <p:nvPr/>
            </p:nvSpPr>
            <p:spPr>
              <a:xfrm>
                <a:off x="1967014" y="1885596"/>
                <a:ext cx="1480036" cy="840242"/>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smtClean="0">
                    <a:solidFill>
                      <a:schemeClr val="tx1"/>
                    </a:solidFill>
                  </a:rPr>
                  <a:t>PEM</a:t>
                </a:r>
                <a:endParaRPr lang="en-US" sz="800" dirty="0">
                  <a:solidFill>
                    <a:schemeClr val="tx1"/>
                  </a:solidFill>
                </a:endParaRPr>
              </a:p>
            </p:txBody>
          </p:sp>
        </p:grpSp>
        <p:cxnSp>
          <p:nvCxnSpPr>
            <p:cNvPr id="8" name="Curved Connector 7"/>
            <p:cNvCxnSpPr>
              <a:stCxn id="14" idx="3"/>
              <a:endCxn id="15" idx="1"/>
            </p:cNvCxnSpPr>
            <p:nvPr/>
          </p:nvCxnSpPr>
          <p:spPr>
            <a:xfrm>
              <a:off x="1875184" y="4990894"/>
              <a:ext cx="882484" cy="422565"/>
            </a:xfrm>
            <a:prstGeom prst="curvedConnector3">
              <a:avLst>
                <a:gd name="adj1" fmla="val 50000"/>
              </a:avLst>
            </a:prstGeom>
            <a:ln w="12700" cmpd="sng">
              <a:solidFill>
                <a:schemeClr val="tx1"/>
              </a:solidFill>
              <a:prstDash val="lgDashDot"/>
              <a:tailEnd type="arrow"/>
            </a:ln>
          </p:spPr>
          <p:style>
            <a:lnRef idx="2">
              <a:schemeClr val="accent1"/>
            </a:lnRef>
            <a:fillRef idx="0">
              <a:schemeClr val="accent1"/>
            </a:fillRef>
            <a:effectRef idx="1">
              <a:schemeClr val="accent1"/>
            </a:effectRef>
            <a:fontRef idx="minor">
              <a:schemeClr val="tx1"/>
            </a:fontRef>
          </p:style>
        </p:cxnSp>
        <p:cxnSp>
          <p:nvCxnSpPr>
            <p:cNvPr id="9" name="Curved Connector 8"/>
            <p:cNvCxnSpPr>
              <a:stCxn id="15" idx="1"/>
              <a:endCxn id="13" idx="3"/>
            </p:cNvCxnSpPr>
            <p:nvPr/>
          </p:nvCxnSpPr>
          <p:spPr>
            <a:xfrm rot="10800000" flipV="1">
              <a:off x="1875184" y="5413458"/>
              <a:ext cx="882484" cy="423223"/>
            </a:xfrm>
            <a:prstGeom prst="curvedConnector3">
              <a:avLst>
                <a:gd name="adj1" fmla="val 50000"/>
              </a:avLst>
            </a:prstGeom>
            <a:ln w="127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034395" y="4737732"/>
              <a:ext cx="723450" cy="326582"/>
            </a:xfrm>
            <a:prstGeom prst="rect">
              <a:avLst/>
            </a:prstGeom>
            <a:noFill/>
          </p:spPr>
          <p:txBody>
            <a:bodyPr wrap="square" rtlCol="0">
              <a:spAutoFit/>
            </a:bodyPr>
            <a:lstStyle/>
            <a:p>
              <a:r>
                <a:rPr lang="en-US" sz="1000" smtClean="0"/>
                <a:t>Control</a:t>
              </a:r>
              <a:endParaRPr lang="en-US" sz="1000"/>
            </a:p>
          </p:txBody>
        </p:sp>
        <p:sp>
          <p:nvSpPr>
            <p:cNvPr id="11" name="TextBox 10"/>
            <p:cNvSpPr txBox="1"/>
            <p:nvPr/>
          </p:nvSpPr>
          <p:spPr>
            <a:xfrm>
              <a:off x="2034395" y="5812845"/>
              <a:ext cx="787395" cy="326582"/>
            </a:xfrm>
            <a:prstGeom prst="rect">
              <a:avLst/>
            </a:prstGeom>
            <a:noFill/>
          </p:spPr>
          <p:txBody>
            <a:bodyPr wrap="square" rtlCol="0">
              <a:spAutoFit/>
            </a:bodyPr>
            <a:lstStyle/>
            <a:p>
              <a:r>
                <a:rPr lang="en-US" sz="1000" smtClean="0"/>
                <a:t>Monitor</a:t>
              </a:r>
              <a:endParaRPr lang="en-US" sz="900"/>
            </a:p>
          </p:txBody>
        </p:sp>
      </p:grpSp>
      <p:sp>
        <p:nvSpPr>
          <p:cNvPr id="18" name="Document 17"/>
          <p:cNvSpPr/>
          <p:nvPr/>
        </p:nvSpPr>
        <p:spPr>
          <a:xfrm>
            <a:off x="1003749" y="3256920"/>
            <a:ext cx="568537" cy="664920"/>
          </a:xfrm>
          <a:prstGeom prst="flowChartDocumen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smtClean="0">
                <a:solidFill>
                  <a:srgbClr val="000000"/>
                </a:solidFill>
              </a:rPr>
              <a:t>Hadoop Slave Service Definition</a:t>
            </a:r>
            <a:endParaRPr lang="en-US" sz="600">
              <a:solidFill>
                <a:srgbClr val="000000"/>
              </a:solidFill>
            </a:endParaRPr>
          </a:p>
        </p:txBody>
      </p:sp>
      <p:grpSp>
        <p:nvGrpSpPr>
          <p:cNvPr id="19" name="Group 18"/>
          <p:cNvGrpSpPr/>
          <p:nvPr/>
        </p:nvGrpSpPr>
        <p:grpSpPr>
          <a:xfrm>
            <a:off x="6105140" y="3085686"/>
            <a:ext cx="1053904" cy="1262824"/>
            <a:chOff x="1675782" y="1617151"/>
            <a:chExt cx="2043405" cy="2779619"/>
          </a:xfrm>
          <a:noFill/>
        </p:grpSpPr>
        <p:sp>
          <p:nvSpPr>
            <p:cNvPr id="20" name="Rounded Rectangle 19"/>
            <p:cNvSpPr/>
            <p:nvPr/>
          </p:nvSpPr>
          <p:spPr>
            <a:xfrm>
              <a:off x="1675782" y="1617151"/>
              <a:ext cx="2043405" cy="2779619"/>
            </a:xfrm>
            <a:prstGeom prst="round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600" err="1" smtClean="0">
                  <a:solidFill>
                    <a:srgbClr val="000000"/>
                  </a:solidFill>
                </a:rPr>
                <a:t>Hadoop</a:t>
              </a:r>
              <a:r>
                <a:rPr lang="en-US" sz="600" smtClean="0">
                  <a:solidFill>
                    <a:srgbClr val="000000"/>
                  </a:solidFill>
                </a:rPr>
                <a:t> Master Service</a:t>
              </a:r>
              <a:endParaRPr lang="en-US" sz="600" dirty="0">
                <a:solidFill>
                  <a:srgbClr val="000000"/>
                </a:solidFill>
              </a:endParaRPr>
            </a:p>
          </p:txBody>
        </p:sp>
        <p:sp>
          <p:nvSpPr>
            <p:cNvPr id="21" name="Rectangle 20"/>
            <p:cNvSpPr/>
            <p:nvPr/>
          </p:nvSpPr>
          <p:spPr>
            <a:xfrm>
              <a:off x="1967014" y="3289176"/>
              <a:ext cx="1480036" cy="840242"/>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smtClean="0">
                  <a:solidFill>
                    <a:schemeClr val="tx1"/>
                  </a:solidFill>
                </a:rPr>
                <a:t>HDFS</a:t>
              </a:r>
            </a:p>
            <a:p>
              <a:pPr algn="ctr"/>
              <a:r>
                <a:rPr lang="en-US" sz="800" smtClean="0">
                  <a:solidFill>
                    <a:schemeClr val="tx1"/>
                  </a:solidFill>
                </a:rPr>
                <a:t>NameNode</a:t>
              </a:r>
              <a:endParaRPr lang="en-US" sz="800" dirty="0">
                <a:solidFill>
                  <a:schemeClr val="tx1"/>
                </a:solidFill>
              </a:endParaRPr>
            </a:p>
          </p:txBody>
        </p:sp>
        <p:sp>
          <p:nvSpPr>
            <p:cNvPr id="22" name="Rectangle 21"/>
            <p:cNvSpPr/>
            <p:nvPr/>
          </p:nvSpPr>
          <p:spPr>
            <a:xfrm>
              <a:off x="1967014" y="1885596"/>
              <a:ext cx="1480036" cy="840242"/>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err="1" smtClean="0">
                  <a:solidFill>
                    <a:schemeClr val="tx1"/>
                  </a:solidFill>
                </a:rPr>
                <a:t>MapReduce</a:t>
              </a:r>
              <a:endParaRPr lang="en-US" sz="800" smtClean="0">
                <a:solidFill>
                  <a:schemeClr val="tx1"/>
                </a:solidFill>
              </a:endParaRPr>
            </a:p>
            <a:p>
              <a:pPr algn="ctr"/>
              <a:r>
                <a:rPr lang="en-US" sz="800" smtClean="0">
                  <a:solidFill>
                    <a:schemeClr val="tx1"/>
                  </a:solidFill>
                </a:rPr>
                <a:t>JobTracker</a:t>
              </a:r>
              <a:endParaRPr lang="en-US" sz="800" dirty="0">
                <a:solidFill>
                  <a:schemeClr val="tx1"/>
                </a:solidFill>
              </a:endParaRPr>
            </a:p>
          </p:txBody>
        </p:sp>
      </p:grpSp>
      <p:grpSp>
        <p:nvGrpSpPr>
          <p:cNvPr id="23" name="Group 22"/>
          <p:cNvGrpSpPr/>
          <p:nvPr/>
        </p:nvGrpSpPr>
        <p:grpSpPr>
          <a:xfrm>
            <a:off x="4303790" y="2986701"/>
            <a:ext cx="2991378" cy="1653057"/>
            <a:chOff x="4221348" y="2489191"/>
            <a:chExt cx="3393189" cy="1875100"/>
          </a:xfrm>
        </p:grpSpPr>
        <p:sp>
          <p:nvSpPr>
            <p:cNvPr id="24" name="Rectangle 23"/>
            <p:cNvSpPr/>
            <p:nvPr/>
          </p:nvSpPr>
          <p:spPr>
            <a:xfrm>
              <a:off x="4221348" y="2489191"/>
              <a:ext cx="3393189" cy="18751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sz="1100" smtClean="0">
                  <a:solidFill>
                    <a:srgbClr val="000000"/>
                  </a:solidFill>
                </a:rPr>
                <a:t>EGO Resource</a:t>
              </a:r>
              <a:endParaRPr lang="en-US" sz="1100">
                <a:solidFill>
                  <a:srgbClr val="000000"/>
                </a:solidFill>
              </a:endParaRPr>
            </a:p>
          </p:txBody>
        </p:sp>
        <p:grpSp>
          <p:nvGrpSpPr>
            <p:cNvPr id="25" name="Group 73"/>
            <p:cNvGrpSpPr/>
            <p:nvPr/>
          </p:nvGrpSpPr>
          <p:grpSpPr>
            <a:xfrm>
              <a:off x="4345920" y="2601472"/>
              <a:ext cx="1195467" cy="1432450"/>
              <a:chOff x="1675782" y="1617151"/>
              <a:chExt cx="2043405" cy="2779619"/>
            </a:xfrm>
            <a:noFill/>
          </p:grpSpPr>
          <p:sp>
            <p:nvSpPr>
              <p:cNvPr id="26" name="Rounded Rectangle 25"/>
              <p:cNvSpPr/>
              <p:nvPr/>
            </p:nvSpPr>
            <p:spPr>
              <a:xfrm>
                <a:off x="1675782" y="1617151"/>
                <a:ext cx="2043405" cy="2779619"/>
              </a:xfrm>
              <a:prstGeom prst="round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800" smtClean="0">
                    <a:solidFill>
                      <a:srgbClr val="000000"/>
                    </a:solidFill>
                  </a:rPr>
                  <a:t>EGO Agents</a:t>
                </a:r>
                <a:endParaRPr lang="en-US" sz="800" dirty="0">
                  <a:solidFill>
                    <a:srgbClr val="000000"/>
                  </a:solidFill>
                </a:endParaRPr>
              </a:p>
            </p:txBody>
          </p:sp>
          <p:sp>
            <p:nvSpPr>
              <p:cNvPr id="27" name="Rectangle 26"/>
              <p:cNvSpPr/>
              <p:nvPr/>
            </p:nvSpPr>
            <p:spPr>
              <a:xfrm>
                <a:off x="1967014" y="3289176"/>
                <a:ext cx="1480036" cy="840242"/>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smtClean="0">
                    <a:solidFill>
                      <a:schemeClr val="tx1"/>
                    </a:solidFill>
                  </a:rPr>
                  <a:t>LIM</a:t>
                </a:r>
              </a:p>
            </p:txBody>
          </p:sp>
          <p:sp>
            <p:nvSpPr>
              <p:cNvPr id="28" name="Rectangle 27"/>
              <p:cNvSpPr/>
              <p:nvPr/>
            </p:nvSpPr>
            <p:spPr>
              <a:xfrm>
                <a:off x="1967014" y="1885596"/>
                <a:ext cx="1480036" cy="840242"/>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smtClean="0">
                    <a:solidFill>
                      <a:schemeClr val="tx1"/>
                    </a:solidFill>
                  </a:rPr>
                  <a:t>PEM</a:t>
                </a:r>
                <a:endParaRPr lang="en-US" sz="800" dirty="0">
                  <a:solidFill>
                    <a:schemeClr val="tx1"/>
                  </a:solidFill>
                </a:endParaRPr>
              </a:p>
            </p:txBody>
          </p:sp>
        </p:grpSp>
      </p:grpSp>
      <p:cxnSp>
        <p:nvCxnSpPr>
          <p:cNvPr id="29" name="Curved Connector 28"/>
          <p:cNvCxnSpPr/>
          <p:nvPr/>
        </p:nvCxnSpPr>
        <p:spPr>
          <a:xfrm>
            <a:off x="5327157" y="3398511"/>
            <a:ext cx="777983" cy="318586"/>
          </a:xfrm>
          <a:prstGeom prst="curvedConnector3">
            <a:avLst>
              <a:gd name="adj1" fmla="val 50000"/>
            </a:avLst>
          </a:prstGeom>
          <a:ln w="12700" cmpd="sng">
            <a:solidFill>
              <a:schemeClr val="tx1"/>
            </a:solidFill>
            <a:prstDash val="lgDashDot"/>
            <a:tailEnd type="arrow"/>
          </a:ln>
        </p:spPr>
        <p:style>
          <a:lnRef idx="2">
            <a:schemeClr val="accent1"/>
          </a:lnRef>
          <a:fillRef idx="0">
            <a:schemeClr val="accent1"/>
          </a:fillRef>
          <a:effectRef idx="1">
            <a:schemeClr val="accent1"/>
          </a:effectRef>
          <a:fontRef idx="minor">
            <a:schemeClr val="tx1"/>
          </a:fontRef>
        </p:style>
      </p:cxnSp>
      <p:cxnSp>
        <p:nvCxnSpPr>
          <p:cNvPr id="30" name="Curved Connector 29"/>
          <p:cNvCxnSpPr/>
          <p:nvPr/>
        </p:nvCxnSpPr>
        <p:spPr>
          <a:xfrm rot="10800000" flipV="1">
            <a:off x="5327157" y="3717097"/>
            <a:ext cx="777983" cy="319082"/>
          </a:xfrm>
          <a:prstGeom prst="curvedConnector3">
            <a:avLst>
              <a:gd name="adj1" fmla="val 50000"/>
            </a:avLst>
          </a:prstGeom>
          <a:ln w="127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467515" y="3207645"/>
            <a:ext cx="637781" cy="246221"/>
          </a:xfrm>
          <a:prstGeom prst="rect">
            <a:avLst/>
          </a:prstGeom>
          <a:noFill/>
        </p:spPr>
        <p:txBody>
          <a:bodyPr wrap="square" rtlCol="0">
            <a:spAutoFit/>
          </a:bodyPr>
          <a:lstStyle/>
          <a:p>
            <a:r>
              <a:rPr lang="en-US" sz="1000" smtClean="0"/>
              <a:t>Control</a:t>
            </a:r>
            <a:endParaRPr lang="en-US" sz="1000"/>
          </a:p>
        </p:txBody>
      </p:sp>
      <p:sp>
        <p:nvSpPr>
          <p:cNvPr id="32" name="TextBox 31"/>
          <p:cNvSpPr txBox="1"/>
          <p:nvPr/>
        </p:nvSpPr>
        <p:spPr>
          <a:xfrm>
            <a:off x="5467515" y="4018208"/>
            <a:ext cx="694154" cy="246221"/>
          </a:xfrm>
          <a:prstGeom prst="rect">
            <a:avLst/>
          </a:prstGeom>
          <a:noFill/>
        </p:spPr>
        <p:txBody>
          <a:bodyPr wrap="square" rtlCol="0">
            <a:spAutoFit/>
          </a:bodyPr>
          <a:lstStyle/>
          <a:p>
            <a:r>
              <a:rPr lang="en-US" sz="1000" smtClean="0"/>
              <a:t>Monitor</a:t>
            </a:r>
            <a:endParaRPr lang="en-US" sz="900"/>
          </a:p>
        </p:txBody>
      </p:sp>
      <p:grpSp>
        <p:nvGrpSpPr>
          <p:cNvPr id="33" name="Group 68"/>
          <p:cNvGrpSpPr/>
          <p:nvPr/>
        </p:nvGrpSpPr>
        <p:grpSpPr>
          <a:xfrm>
            <a:off x="6105140" y="4966145"/>
            <a:ext cx="1053904" cy="1262824"/>
            <a:chOff x="1675782" y="1617151"/>
            <a:chExt cx="2043405" cy="2779619"/>
          </a:xfrm>
          <a:noFill/>
        </p:grpSpPr>
        <p:sp>
          <p:nvSpPr>
            <p:cNvPr id="34" name="Rounded Rectangle 33"/>
            <p:cNvSpPr/>
            <p:nvPr/>
          </p:nvSpPr>
          <p:spPr>
            <a:xfrm>
              <a:off x="1675782" y="1617151"/>
              <a:ext cx="2043405" cy="2779619"/>
            </a:xfrm>
            <a:prstGeom prst="round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600" err="1" smtClean="0">
                  <a:solidFill>
                    <a:srgbClr val="000000"/>
                  </a:solidFill>
                </a:rPr>
                <a:t>Hadoop</a:t>
              </a:r>
              <a:r>
                <a:rPr lang="en-US" sz="600" smtClean="0">
                  <a:solidFill>
                    <a:srgbClr val="000000"/>
                  </a:solidFill>
                </a:rPr>
                <a:t> Master Service</a:t>
              </a:r>
              <a:endParaRPr lang="en-US" sz="600" dirty="0">
                <a:solidFill>
                  <a:srgbClr val="000000"/>
                </a:solidFill>
              </a:endParaRPr>
            </a:p>
          </p:txBody>
        </p:sp>
        <p:sp>
          <p:nvSpPr>
            <p:cNvPr id="35" name="Rectangle 34"/>
            <p:cNvSpPr/>
            <p:nvPr/>
          </p:nvSpPr>
          <p:spPr>
            <a:xfrm>
              <a:off x="1967014" y="3289176"/>
              <a:ext cx="1480036" cy="840242"/>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smtClean="0">
                  <a:solidFill>
                    <a:schemeClr val="tx1"/>
                  </a:solidFill>
                </a:rPr>
                <a:t>HDFS</a:t>
              </a:r>
            </a:p>
            <a:p>
              <a:pPr algn="ctr"/>
              <a:r>
                <a:rPr lang="en-US" sz="800" smtClean="0">
                  <a:solidFill>
                    <a:schemeClr val="tx1"/>
                  </a:solidFill>
                </a:rPr>
                <a:t>NameNode</a:t>
              </a:r>
              <a:endParaRPr lang="en-US" sz="800" dirty="0">
                <a:solidFill>
                  <a:schemeClr val="tx1"/>
                </a:solidFill>
              </a:endParaRPr>
            </a:p>
          </p:txBody>
        </p:sp>
        <p:sp>
          <p:nvSpPr>
            <p:cNvPr id="36" name="Rectangle 35"/>
            <p:cNvSpPr/>
            <p:nvPr/>
          </p:nvSpPr>
          <p:spPr>
            <a:xfrm>
              <a:off x="1967014" y="1885596"/>
              <a:ext cx="1480036" cy="840242"/>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err="1" smtClean="0">
                  <a:solidFill>
                    <a:schemeClr val="tx1"/>
                  </a:solidFill>
                </a:rPr>
                <a:t>MapReduce</a:t>
              </a:r>
              <a:endParaRPr lang="en-US" sz="800" smtClean="0">
                <a:solidFill>
                  <a:schemeClr val="tx1"/>
                </a:solidFill>
              </a:endParaRPr>
            </a:p>
            <a:p>
              <a:pPr algn="ctr"/>
              <a:r>
                <a:rPr lang="en-US" sz="800" smtClean="0">
                  <a:solidFill>
                    <a:schemeClr val="tx1"/>
                  </a:solidFill>
                </a:rPr>
                <a:t>JobTracker</a:t>
              </a:r>
              <a:endParaRPr lang="en-US" sz="800" dirty="0">
                <a:solidFill>
                  <a:schemeClr val="tx1"/>
                </a:solidFill>
              </a:endParaRPr>
            </a:p>
          </p:txBody>
        </p:sp>
      </p:grpSp>
      <p:grpSp>
        <p:nvGrpSpPr>
          <p:cNvPr id="37" name="Group 36"/>
          <p:cNvGrpSpPr/>
          <p:nvPr/>
        </p:nvGrpSpPr>
        <p:grpSpPr>
          <a:xfrm>
            <a:off x="4303790" y="4867160"/>
            <a:ext cx="2991378" cy="1653057"/>
            <a:chOff x="4221348" y="4622239"/>
            <a:chExt cx="3393189" cy="1875100"/>
          </a:xfrm>
        </p:grpSpPr>
        <p:sp>
          <p:nvSpPr>
            <p:cNvPr id="38" name="Rectangle 37"/>
            <p:cNvSpPr/>
            <p:nvPr/>
          </p:nvSpPr>
          <p:spPr>
            <a:xfrm>
              <a:off x="4221348" y="4622239"/>
              <a:ext cx="3393189" cy="18751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sz="1100" smtClean="0">
                  <a:solidFill>
                    <a:srgbClr val="000000"/>
                  </a:solidFill>
                </a:rPr>
                <a:t>EGO Resource</a:t>
              </a:r>
              <a:endParaRPr lang="en-US" sz="1100">
                <a:solidFill>
                  <a:srgbClr val="000000"/>
                </a:solidFill>
              </a:endParaRPr>
            </a:p>
          </p:txBody>
        </p:sp>
        <p:grpSp>
          <p:nvGrpSpPr>
            <p:cNvPr id="39" name="Group 73"/>
            <p:cNvGrpSpPr/>
            <p:nvPr/>
          </p:nvGrpSpPr>
          <p:grpSpPr>
            <a:xfrm>
              <a:off x="4345920" y="4734520"/>
              <a:ext cx="1195467" cy="1432450"/>
              <a:chOff x="1675782" y="1617151"/>
              <a:chExt cx="2043405" cy="2779619"/>
            </a:xfrm>
            <a:noFill/>
          </p:grpSpPr>
          <p:sp>
            <p:nvSpPr>
              <p:cNvPr id="40" name="Rounded Rectangle 39"/>
              <p:cNvSpPr/>
              <p:nvPr/>
            </p:nvSpPr>
            <p:spPr>
              <a:xfrm>
                <a:off x="1675782" y="1617151"/>
                <a:ext cx="2043405" cy="2779619"/>
              </a:xfrm>
              <a:prstGeom prst="round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nchorCtr="0"/>
              <a:lstStyle/>
              <a:p>
                <a:pPr algn="ctr"/>
                <a:r>
                  <a:rPr lang="en-US" sz="800" smtClean="0">
                    <a:solidFill>
                      <a:srgbClr val="000000"/>
                    </a:solidFill>
                  </a:rPr>
                  <a:t>EGO Agents</a:t>
                </a:r>
                <a:endParaRPr lang="en-US" sz="800" dirty="0">
                  <a:solidFill>
                    <a:srgbClr val="000000"/>
                  </a:solidFill>
                </a:endParaRPr>
              </a:p>
            </p:txBody>
          </p:sp>
          <p:sp>
            <p:nvSpPr>
              <p:cNvPr id="41" name="Rectangle 40"/>
              <p:cNvSpPr/>
              <p:nvPr/>
            </p:nvSpPr>
            <p:spPr>
              <a:xfrm>
                <a:off x="1967014" y="3289176"/>
                <a:ext cx="1480036" cy="840242"/>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smtClean="0">
                    <a:solidFill>
                      <a:schemeClr val="tx1"/>
                    </a:solidFill>
                  </a:rPr>
                  <a:t>LIM</a:t>
                </a:r>
              </a:p>
            </p:txBody>
          </p:sp>
          <p:sp>
            <p:nvSpPr>
              <p:cNvPr id="42" name="Rectangle 41"/>
              <p:cNvSpPr/>
              <p:nvPr/>
            </p:nvSpPr>
            <p:spPr>
              <a:xfrm>
                <a:off x="1967014" y="1885596"/>
                <a:ext cx="1480036" cy="840242"/>
              </a:xfrm>
              <a:prstGeom prst="rect">
                <a:avLst/>
              </a:prstGeom>
              <a:grp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smtClean="0">
                    <a:solidFill>
                      <a:schemeClr val="tx1"/>
                    </a:solidFill>
                  </a:rPr>
                  <a:t>PEM</a:t>
                </a:r>
                <a:endParaRPr lang="en-US" sz="800" dirty="0">
                  <a:solidFill>
                    <a:schemeClr val="tx1"/>
                  </a:solidFill>
                </a:endParaRPr>
              </a:p>
            </p:txBody>
          </p:sp>
        </p:grpSp>
      </p:grpSp>
      <p:cxnSp>
        <p:nvCxnSpPr>
          <p:cNvPr id="43" name="Curved Connector 42"/>
          <p:cNvCxnSpPr/>
          <p:nvPr/>
        </p:nvCxnSpPr>
        <p:spPr>
          <a:xfrm>
            <a:off x="5327157" y="5278971"/>
            <a:ext cx="777983" cy="318586"/>
          </a:xfrm>
          <a:prstGeom prst="curvedConnector3">
            <a:avLst>
              <a:gd name="adj1" fmla="val 50000"/>
            </a:avLst>
          </a:prstGeom>
          <a:ln w="12700" cmpd="sng">
            <a:solidFill>
              <a:schemeClr val="tx1"/>
            </a:solidFill>
            <a:prstDash val="lgDashDot"/>
            <a:tailEnd type="arrow"/>
          </a:ln>
        </p:spPr>
        <p:style>
          <a:lnRef idx="2">
            <a:schemeClr val="accent1"/>
          </a:lnRef>
          <a:fillRef idx="0">
            <a:schemeClr val="accent1"/>
          </a:fillRef>
          <a:effectRef idx="1">
            <a:schemeClr val="accent1"/>
          </a:effectRef>
          <a:fontRef idx="minor">
            <a:schemeClr val="tx1"/>
          </a:fontRef>
        </p:style>
      </p:cxnSp>
      <p:cxnSp>
        <p:nvCxnSpPr>
          <p:cNvPr id="44" name="Curved Connector 43"/>
          <p:cNvCxnSpPr/>
          <p:nvPr/>
        </p:nvCxnSpPr>
        <p:spPr>
          <a:xfrm rot="10800000" flipV="1">
            <a:off x="5327157" y="5597556"/>
            <a:ext cx="777983" cy="319082"/>
          </a:xfrm>
          <a:prstGeom prst="curvedConnector3">
            <a:avLst>
              <a:gd name="adj1" fmla="val 50000"/>
            </a:avLst>
          </a:prstGeom>
          <a:ln w="127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467515" y="5088104"/>
            <a:ext cx="637781" cy="246221"/>
          </a:xfrm>
          <a:prstGeom prst="rect">
            <a:avLst/>
          </a:prstGeom>
          <a:noFill/>
        </p:spPr>
        <p:txBody>
          <a:bodyPr wrap="square" rtlCol="0">
            <a:spAutoFit/>
          </a:bodyPr>
          <a:lstStyle/>
          <a:p>
            <a:r>
              <a:rPr lang="en-US" sz="1000" smtClean="0"/>
              <a:t>Control</a:t>
            </a:r>
            <a:endParaRPr lang="en-US" sz="1000"/>
          </a:p>
        </p:txBody>
      </p:sp>
      <p:sp>
        <p:nvSpPr>
          <p:cNvPr id="46" name="TextBox 45"/>
          <p:cNvSpPr txBox="1"/>
          <p:nvPr/>
        </p:nvSpPr>
        <p:spPr>
          <a:xfrm>
            <a:off x="5467515" y="5898667"/>
            <a:ext cx="694154" cy="246221"/>
          </a:xfrm>
          <a:prstGeom prst="rect">
            <a:avLst/>
          </a:prstGeom>
          <a:noFill/>
        </p:spPr>
        <p:txBody>
          <a:bodyPr wrap="square" rtlCol="0">
            <a:spAutoFit/>
          </a:bodyPr>
          <a:lstStyle/>
          <a:p>
            <a:r>
              <a:rPr lang="en-US" sz="1000" smtClean="0"/>
              <a:t>Monitor</a:t>
            </a:r>
            <a:endParaRPr lang="en-US" sz="900"/>
          </a:p>
        </p:txBody>
      </p:sp>
      <p:sp>
        <p:nvSpPr>
          <p:cNvPr id="47" name="Magnetic Disk 46"/>
          <p:cNvSpPr/>
          <p:nvPr/>
        </p:nvSpPr>
        <p:spPr>
          <a:xfrm>
            <a:off x="7777592" y="4042388"/>
            <a:ext cx="577284" cy="612243"/>
          </a:xfrm>
          <a:prstGeom prst="flowChartMagneticDisk">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smtClean="0">
                <a:solidFill>
                  <a:srgbClr val="000000"/>
                </a:solidFill>
              </a:rPr>
              <a:t>M/R</a:t>
            </a:r>
          </a:p>
          <a:p>
            <a:pPr algn="ctr"/>
            <a:r>
              <a:rPr lang="en-US" sz="1000" smtClean="0">
                <a:solidFill>
                  <a:srgbClr val="000000"/>
                </a:solidFill>
              </a:rPr>
              <a:t>State</a:t>
            </a:r>
            <a:endParaRPr lang="en-US" sz="1000">
              <a:solidFill>
                <a:srgbClr val="000000"/>
              </a:solidFill>
            </a:endParaRPr>
          </a:p>
        </p:txBody>
      </p:sp>
      <p:sp>
        <p:nvSpPr>
          <p:cNvPr id="48" name="Magnetic Disk 47"/>
          <p:cNvSpPr/>
          <p:nvPr/>
        </p:nvSpPr>
        <p:spPr>
          <a:xfrm>
            <a:off x="7777592" y="4867160"/>
            <a:ext cx="577284" cy="612243"/>
          </a:xfrm>
          <a:prstGeom prst="flowChartMagneticDisk">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smtClean="0">
                <a:solidFill>
                  <a:srgbClr val="000000"/>
                </a:solidFill>
              </a:rPr>
              <a:t>HDFS</a:t>
            </a:r>
          </a:p>
          <a:p>
            <a:pPr algn="ctr"/>
            <a:r>
              <a:rPr lang="en-US" sz="1000" smtClean="0">
                <a:solidFill>
                  <a:srgbClr val="000000"/>
                </a:solidFill>
              </a:rPr>
              <a:t>State</a:t>
            </a:r>
            <a:endParaRPr lang="en-US" sz="1000">
              <a:solidFill>
                <a:srgbClr val="000000"/>
              </a:solidFill>
            </a:endParaRPr>
          </a:p>
        </p:txBody>
      </p:sp>
      <p:cxnSp>
        <p:nvCxnSpPr>
          <p:cNvPr id="49" name="Straight Arrow Connector 48"/>
          <p:cNvCxnSpPr>
            <a:stCxn id="22" idx="3"/>
            <a:endCxn id="47" idx="2"/>
          </p:cNvCxnSpPr>
          <p:nvPr/>
        </p:nvCxnSpPr>
        <p:spPr>
          <a:xfrm>
            <a:off x="7018686" y="3398513"/>
            <a:ext cx="758906" cy="949997"/>
          </a:xfrm>
          <a:prstGeom prst="straightConnector1">
            <a:avLst/>
          </a:prstGeom>
          <a:ln w="127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21" idx="3"/>
            <a:endCxn id="48" idx="2"/>
          </p:cNvCxnSpPr>
          <p:nvPr/>
        </p:nvCxnSpPr>
        <p:spPr>
          <a:xfrm>
            <a:off x="7018686" y="4036181"/>
            <a:ext cx="758906" cy="1137101"/>
          </a:xfrm>
          <a:prstGeom prst="straightConnector1">
            <a:avLst/>
          </a:prstGeom>
          <a:ln w="127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808254" y="2396776"/>
            <a:ext cx="2739205" cy="2470384"/>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sz="1100" smtClean="0">
                <a:solidFill>
                  <a:srgbClr val="000000"/>
                </a:solidFill>
              </a:rPr>
              <a:t>EGO Master</a:t>
            </a:r>
            <a:endParaRPr lang="en-US" sz="1100">
              <a:solidFill>
                <a:srgbClr val="000000"/>
              </a:solidFill>
            </a:endParaRPr>
          </a:p>
        </p:txBody>
      </p:sp>
      <p:sp>
        <p:nvSpPr>
          <p:cNvPr id="52" name="Rectangle 51"/>
          <p:cNvSpPr/>
          <p:nvPr/>
        </p:nvSpPr>
        <p:spPr>
          <a:xfrm>
            <a:off x="951681" y="2746995"/>
            <a:ext cx="1073849" cy="160151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800" smtClean="0">
                <a:solidFill>
                  <a:schemeClr val="tx1"/>
                </a:solidFill>
              </a:rPr>
              <a:t>Service Controller</a:t>
            </a:r>
            <a:endParaRPr lang="en-US" sz="800" dirty="0">
              <a:solidFill>
                <a:schemeClr val="tx1"/>
              </a:solidFill>
            </a:endParaRPr>
          </a:p>
        </p:txBody>
      </p:sp>
      <p:cxnSp>
        <p:nvCxnSpPr>
          <p:cNvPr id="53" name="Straight Arrow Connector 52"/>
          <p:cNvCxnSpPr>
            <a:stCxn id="52" idx="3"/>
            <a:endCxn id="55" idx="1"/>
          </p:cNvCxnSpPr>
          <p:nvPr/>
        </p:nvCxnSpPr>
        <p:spPr>
          <a:xfrm>
            <a:off x="2025531" y="3547753"/>
            <a:ext cx="244895" cy="1400"/>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54" name="Group 53"/>
          <p:cNvGrpSpPr/>
          <p:nvPr/>
        </p:nvGrpSpPr>
        <p:grpSpPr>
          <a:xfrm>
            <a:off x="2270426" y="2746995"/>
            <a:ext cx="1126329" cy="1601515"/>
            <a:chOff x="2262126" y="2217287"/>
            <a:chExt cx="1277621" cy="1816635"/>
          </a:xfrm>
        </p:grpSpPr>
        <p:sp>
          <p:nvSpPr>
            <p:cNvPr id="55" name="Rectangle 54"/>
            <p:cNvSpPr/>
            <p:nvPr/>
          </p:nvSpPr>
          <p:spPr>
            <a:xfrm>
              <a:off x="2262126" y="2217287"/>
              <a:ext cx="1277621" cy="181663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800" smtClean="0">
                  <a:solidFill>
                    <a:schemeClr val="tx1"/>
                  </a:solidFill>
                </a:rPr>
                <a:t>Resource Manager</a:t>
              </a:r>
            </a:p>
          </p:txBody>
        </p:sp>
        <p:sp>
          <p:nvSpPr>
            <p:cNvPr id="56" name="Rectangle 55"/>
            <p:cNvSpPr/>
            <p:nvPr/>
          </p:nvSpPr>
          <p:spPr>
            <a:xfrm>
              <a:off x="2481283" y="3333435"/>
              <a:ext cx="865875" cy="43301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smtClean="0">
                  <a:solidFill>
                    <a:schemeClr val="tx1"/>
                  </a:solidFill>
                </a:rPr>
                <a:t>LIM</a:t>
              </a:r>
            </a:p>
          </p:txBody>
        </p:sp>
        <p:sp>
          <p:nvSpPr>
            <p:cNvPr id="57" name="Rectangle 56"/>
            <p:cNvSpPr/>
            <p:nvPr/>
          </p:nvSpPr>
          <p:spPr>
            <a:xfrm>
              <a:off x="2481283" y="2614579"/>
              <a:ext cx="865875" cy="43301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smtClean="0">
                  <a:solidFill>
                    <a:schemeClr val="tx1"/>
                  </a:solidFill>
                </a:rPr>
                <a:t>PEM</a:t>
              </a:r>
              <a:endParaRPr lang="en-US" sz="800" dirty="0">
                <a:solidFill>
                  <a:schemeClr val="tx1"/>
                </a:solidFill>
              </a:endParaRPr>
            </a:p>
          </p:txBody>
        </p:sp>
      </p:grpSp>
      <p:cxnSp>
        <p:nvCxnSpPr>
          <p:cNvPr id="58" name="Elbow Connector 57"/>
          <p:cNvCxnSpPr>
            <a:stCxn id="13" idx="1"/>
            <a:endCxn id="56" idx="3"/>
          </p:cNvCxnSpPr>
          <p:nvPr/>
        </p:nvCxnSpPr>
        <p:spPr>
          <a:xfrm rot="10800000" flipV="1">
            <a:off x="3226973" y="2143417"/>
            <a:ext cx="1336844" cy="1778422"/>
          </a:xfrm>
          <a:prstGeom prst="bentConnector3">
            <a:avLst>
              <a:gd name="adj1" fmla="val 63740"/>
            </a:avLst>
          </a:prstGeom>
          <a:ln w="127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9" name="Elbow Connector 58"/>
          <p:cNvCxnSpPr>
            <a:stCxn id="27" idx="1"/>
            <a:endCxn id="56" idx="3"/>
          </p:cNvCxnSpPr>
          <p:nvPr/>
        </p:nvCxnSpPr>
        <p:spPr>
          <a:xfrm rot="10800000">
            <a:off x="3226973" y="3921841"/>
            <a:ext cx="1336844" cy="114340"/>
          </a:xfrm>
          <a:prstGeom prst="bentConnector3">
            <a:avLst>
              <a:gd name="adj1" fmla="val 63740"/>
            </a:avLst>
          </a:prstGeom>
          <a:ln w="127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0" name="Elbow Connector 59"/>
          <p:cNvCxnSpPr>
            <a:stCxn id="41" idx="1"/>
            <a:endCxn id="56" idx="3"/>
          </p:cNvCxnSpPr>
          <p:nvPr/>
        </p:nvCxnSpPr>
        <p:spPr>
          <a:xfrm rot="10800000">
            <a:off x="3226973" y="3921841"/>
            <a:ext cx="1336844" cy="1994800"/>
          </a:xfrm>
          <a:prstGeom prst="bentConnector3">
            <a:avLst>
              <a:gd name="adj1" fmla="val 64394"/>
            </a:avLst>
          </a:prstGeom>
          <a:ln w="127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1" name="Elbow Connector 60"/>
          <p:cNvCxnSpPr>
            <a:stCxn id="57" idx="3"/>
            <a:endCxn id="14" idx="1"/>
          </p:cNvCxnSpPr>
          <p:nvPr/>
        </p:nvCxnSpPr>
        <p:spPr>
          <a:xfrm flipV="1">
            <a:off x="3226972" y="1505750"/>
            <a:ext cx="1336844" cy="1782359"/>
          </a:xfrm>
          <a:prstGeom prst="bentConnector3">
            <a:avLst>
              <a:gd name="adj1" fmla="val 50000"/>
            </a:avLst>
          </a:prstGeom>
          <a:ln w="12700" cmpd="sng">
            <a:solidFill>
              <a:schemeClr val="tx1"/>
            </a:solidFill>
            <a:prstDash val="lgDashDot"/>
            <a:tailEnd type="arrow"/>
          </a:ln>
        </p:spPr>
        <p:style>
          <a:lnRef idx="2">
            <a:schemeClr val="accent1"/>
          </a:lnRef>
          <a:fillRef idx="0">
            <a:schemeClr val="accent1"/>
          </a:fillRef>
          <a:effectRef idx="1">
            <a:schemeClr val="accent1"/>
          </a:effectRef>
          <a:fontRef idx="minor">
            <a:schemeClr val="tx1"/>
          </a:fontRef>
        </p:style>
      </p:cxnSp>
      <p:cxnSp>
        <p:nvCxnSpPr>
          <p:cNvPr id="62" name="Elbow Connector 61"/>
          <p:cNvCxnSpPr>
            <a:stCxn id="57" idx="3"/>
            <a:endCxn id="42" idx="1"/>
          </p:cNvCxnSpPr>
          <p:nvPr/>
        </p:nvCxnSpPr>
        <p:spPr>
          <a:xfrm>
            <a:off x="3226972" y="3288109"/>
            <a:ext cx="1336844" cy="1990864"/>
          </a:xfrm>
          <a:prstGeom prst="bentConnector3">
            <a:avLst>
              <a:gd name="adj1" fmla="val 50000"/>
            </a:avLst>
          </a:prstGeom>
          <a:ln w="12700" cmpd="sng">
            <a:solidFill>
              <a:schemeClr val="tx1"/>
            </a:solidFill>
            <a:prstDash val="lgDashDot"/>
            <a:tailEnd type="arrow"/>
          </a:ln>
        </p:spPr>
        <p:style>
          <a:lnRef idx="2">
            <a:schemeClr val="accent1"/>
          </a:lnRef>
          <a:fillRef idx="0">
            <a:schemeClr val="accent1"/>
          </a:fillRef>
          <a:effectRef idx="1">
            <a:schemeClr val="accent1"/>
          </a:effectRef>
          <a:fontRef idx="minor">
            <a:schemeClr val="tx1"/>
          </a:fontRef>
        </p:style>
      </p:cxnSp>
      <p:cxnSp>
        <p:nvCxnSpPr>
          <p:cNvPr id="63" name="Elbow Connector 62"/>
          <p:cNvCxnSpPr>
            <a:stCxn id="57" idx="3"/>
            <a:endCxn id="28" idx="1"/>
          </p:cNvCxnSpPr>
          <p:nvPr/>
        </p:nvCxnSpPr>
        <p:spPr>
          <a:xfrm>
            <a:off x="3226972" y="3288109"/>
            <a:ext cx="1336844" cy="110404"/>
          </a:xfrm>
          <a:prstGeom prst="bentConnector3">
            <a:avLst>
              <a:gd name="adj1" fmla="val 50000"/>
            </a:avLst>
          </a:prstGeom>
          <a:ln w="12700" cmpd="sng">
            <a:solidFill>
              <a:schemeClr val="tx1"/>
            </a:solidFill>
            <a:prstDash val="lgDashDot"/>
            <a:tailEnd type="arrow"/>
          </a:ln>
        </p:spPr>
        <p:style>
          <a:lnRef idx="2">
            <a:schemeClr val="accent1"/>
          </a:lnRef>
          <a:fillRef idx="0">
            <a:schemeClr val="accent1"/>
          </a:fillRef>
          <a:effectRef idx="1">
            <a:schemeClr val="accent1"/>
          </a:effectRef>
          <a:fontRef idx="minor">
            <a:schemeClr val="tx1"/>
          </a:fontRef>
        </p:style>
      </p:cxnSp>
      <p:sp>
        <p:nvSpPr>
          <p:cNvPr id="64" name="Document 63"/>
          <p:cNvSpPr/>
          <p:nvPr/>
        </p:nvSpPr>
        <p:spPr>
          <a:xfrm>
            <a:off x="1430753" y="3624619"/>
            <a:ext cx="568537" cy="664920"/>
          </a:xfrm>
          <a:prstGeom prst="flowChartDocumen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smtClean="0">
                <a:solidFill>
                  <a:srgbClr val="000000"/>
                </a:solidFill>
              </a:rPr>
              <a:t>Hadoop Master Service Definition</a:t>
            </a:r>
            <a:endParaRPr lang="en-US" sz="600">
              <a:solidFill>
                <a:srgbClr val="000000"/>
              </a:solidFill>
            </a:endParaRPr>
          </a:p>
        </p:txBody>
      </p:sp>
      <p:sp>
        <p:nvSpPr>
          <p:cNvPr id="65" name="Magnetic Disk 64"/>
          <p:cNvSpPr/>
          <p:nvPr/>
        </p:nvSpPr>
        <p:spPr>
          <a:xfrm>
            <a:off x="1701901" y="5557756"/>
            <a:ext cx="752983" cy="840911"/>
          </a:xfrm>
          <a:prstGeom prst="flowChartMagneticDisk">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smtClean="0">
                <a:solidFill>
                  <a:srgbClr val="000000"/>
                </a:solidFill>
              </a:rPr>
              <a:t>RTM</a:t>
            </a:r>
          </a:p>
          <a:p>
            <a:pPr algn="ctr"/>
            <a:r>
              <a:rPr lang="en-US" sz="1000" smtClean="0">
                <a:solidFill>
                  <a:srgbClr val="000000"/>
                </a:solidFill>
              </a:rPr>
              <a:t>DataBase</a:t>
            </a:r>
            <a:endParaRPr lang="en-US" sz="1000">
              <a:solidFill>
                <a:srgbClr val="000000"/>
              </a:solidFill>
            </a:endParaRPr>
          </a:p>
        </p:txBody>
      </p:sp>
      <p:cxnSp>
        <p:nvCxnSpPr>
          <p:cNvPr id="66" name="Shape 65"/>
          <p:cNvCxnSpPr>
            <a:stCxn id="56" idx="2"/>
            <a:endCxn id="65" idx="4"/>
          </p:cNvCxnSpPr>
          <p:nvPr/>
        </p:nvCxnSpPr>
        <p:spPr>
          <a:xfrm rot="5400000">
            <a:off x="1717341" y="4850251"/>
            <a:ext cx="1865504" cy="390418"/>
          </a:xfrm>
          <a:prstGeom prst="bentConnector2">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7" name="TextBox 66"/>
          <p:cNvSpPr txBox="1"/>
          <p:nvPr/>
        </p:nvSpPr>
        <p:spPr>
          <a:xfrm>
            <a:off x="2264202" y="5278972"/>
            <a:ext cx="581100" cy="230832"/>
          </a:xfrm>
          <a:prstGeom prst="rect">
            <a:avLst/>
          </a:prstGeom>
          <a:noFill/>
        </p:spPr>
        <p:txBody>
          <a:bodyPr wrap="square" rtlCol="0">
            <a:spAutoFit/>
          </a:bodyPr>
          <a:lstStyle/>
          <a:p>
            <a:r>
              <a:rPr lang="en-US" sz="900" smtClean="0"/>
              <a:t>Metrics</a:t>
            </a:r>
            <a:endParaRPr lang="en-US" sz="1100"/>
          </a:p>
        </p:txBody>
      </p:sp>
      <p:cxnSp>
        <p:nvCxnSpPr>
          <p:cNvPr id="68" name="Straight Arrow Connector 67"/>
          <p:cNvCxnSpPr>
            <a:stCxn id="47" idx="2"/>
            <a:endCxn id="36" idx="3"/>
          </p:cNvCxnSpPr>
          <p:nvPr/>
        </p:nvCxnSpPr>
        <p:spPr>
          <a:xfrm rot="10800000" flipV="1">
            <a:off x="7018687" y="4348509"/>
            <a:ext cx="758906" cy="930463"/>
          </a:xfrm>
          <a:prstGeom prst="straightConnector1">
            <a:avLst/>
          </a:prstGeom>
          <a:ln w="127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48" idx="2"/>
            <a:endCxn id="35" idx="3"/>
          </p:cNvCxnSpPr>
          <p:nvPr/>
        </p:nvCxnSpPr>
        <p:spPr>
          <a:xfrm rot="10800000" flipV="1">
            <a:off x="7018687" y="5173282"/>
            <a:ext cx="758906" cy="743358"/>
          </a:xfrm>
          <a:prstGeom prst="straightConnector1">
            <a:avLst/>
          </a:prstGeom>
          <a:ln w="127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grpSp>
        <p:nvGrpSpPr>
          <p:cNvPr id="70" name="Group 69"/>
          <p:cNvGrpSpPr/>
          <p:nvPr/>
        </p:nvGrpSpPr>
        <p:grpSpPr>
          <a:xfrm>
            <a:off x="4137602" y="2986701"/>
            <a:ext cx="3306261" cy="1667930"/>
            <a:chOff x="4008329" y="2489191"/>
            <a:chExt cx="3750367" cy="1891971"/>
          </a:xfrm>
        </p:grpSpPr>
        <p:cxnSp>
          <p:nvCxnSpPr>
            <p:cNvPr id="71" name="Straight Connector 70"/>
            <p:cNvCxnSpPr/>
            <p:nvPr/>
          </p:nvCxnSpPr>
          <p:spPr>
            <a:xfrm>
              <a:off x="4008329" y="2489191"/>
              <a:ext cx="3750367" cy="1891971"/>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V="1">
              <a:off x="4008329" y="2489191"/>
              <a:ext cx="3750367" cy="1891971"/>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73" name="TextBox 72"/>
          <p:cNvSpPr txBox="1"/>
          <p:nvPr/>
        </p:nvSpPr>
        <p:spPr>
          <a:xfrm>
            <a:off x="7467600" y="2819400"/>
            <a:ext cx="1371600" cy="276999"/>
          </a:xfrm>
          <a:prstGeom prst="rect">
            <a:avLst/>
          </a:prstGeom>
          <a:noFill/>
        </p:spPr>
        <p:txBody>
          <a:bodyPr wrap="square" rtlCol="0">
            <a:spAutoFit/>
          </a:bodyPr>
          <a:lstStyle/>
          <a:p>
            <a:r>
              <a:rPr lang="en-US" sz="1200" i="1" smtClean="0"/>
              <a:t>1. Host crashes</a:t>
            </a:r>
            <a:endParaRPr lang="en-US" sz="1200" i="1"/>
          </a:p>
        </p:txBody>
      </p:sp>
      <p:sp>
        <p:nvSpPr>
          <p:cNvPr id="74" name="TextBox 73"/>
          <p:cNvSpPr txBox="1"/>
          <p:nvPr/>
        </p:nvSpPr>
        <p:spPr>
          <a:xfrm>
            <a:off x="7315200" y="6096000"/>
            <a:ext cx="1828800" cy="461665"/>
          </a:xfrm>
          <a:prstGeom prst="rect">
            <a:avLst/>
          </a:prstGeom>
          <a:noFill/>
        </p:spPr>
        <p:txBody>
          <a:bodyPr wrap="square" rtlCol="0">
            <a:spAutoFit/>
          </a:bodyPr>
          <a:lstStyle/>
          <a:p>
            <a:r>
              <a:rPr lang="en-US" sz="1200" i="1" smtClean="0"/>
              <a:t>2. Start Hadoop Master on another resource</a:t>
            </a:r>
            <a:endParaRPr lang="en-US" sz="1200" i="1"/>
          </a:p>
        </p:txBody>
      </p:sp>
      <p:sp>
        <p:nvSpPr>
          <p:cNvPr id="75" name="TextBox 74"/>
          <p:cNvSpPr txBox="1"/>
          <p:nvPr/>
        </p:nvSpPr>
        <p:spPr>
          <a:xfrm>
            <a:off x="7467600" y="5562600"/>
            <a:ext cx="1447800" cy="276999"/>
          </a:xfrm>
          <a:prstGeom prst="rect">
            <a:avLst/>
          </a:prstGeom>
          <a:noFill/>
        </p:spPr>
        <p:txBody>
          <a:bodyPr wrap="square" rtlCol="0">
            <a:spAutoFit/>
          </a:bodyPr>
          <a:lstStyle/>
          <a:p>
            <a:r>
              <a:rPr lang="en-US" sz="1200" i="1" smtClean="0"/>
              <a:t>3. Recover state</a:t>
            </a:r>
            <a:endParaRPr lang="en-US" sz="1200" i="1"/>
          </a:p>
        </p:txBody>
      </p:sp>
      <p:sp>
        <p:nvSpPr>
          <p:cNvPr id="76" name="TextBox 75"/>
          <p:cNvSpPr txBox="1"/>
          <p:nvPr/>
        </p:nvSpPr>
        <p:spPr>
          <a:xfrm>
            <a:off x="7467600" y="3429000"/>
            <a:ext cx="1676400" cy="461665"/>
          </a:xfrm>
          <a:prstGeom prst="rect">
            <a:avLst/>
          </a:prstGeom>
          <a:noFill/>
        </p:spPr>
        <p:txBody>
          <a:bodyPr wrap="square" rtlCol="0">
            <a:spAutoFit/>
          </a:bodyPr>
          <a:lstStyle/>
          <a:p>
            <a:r>
              <a:rPr lang="en-US" sz="1200" i="1" smtClean="0"/>
              <a:t>4. Remove crashed instance</a:t>
            </a:r>
            <a:endParaRPr lang="en-US" sz="1200"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1000"/>
                                  </p:stCondLst>
                                  <p:childTnLst>
                                    <p:set>
                                      <p:cBhvr>
                                        <p:cTn id="12" dur="1" fill="hold">
                                          <p:stCondLst>
                                            <p:cond delay="0"/>
                                          </p:stCondLst>
                                        </p:cTn>
                                        <p:tgtEl>
                                          <p:spTgt spid="43"/>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100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74"/>
                                        </p:tgtEl>
                                        <p:attrNameLst>
                                          <p:attrName>style.visibility</p:attrName>
                                        </p:attrNameLst>
                                      </p:cBhvr>
                                      <p:to>
                                        <p:strVal val="visible"/>
                                      </p:to>
                                    </p:set>
                                  </p:childTnLst>
                                </p:cTn>
                              </p:par>
                            </p:childTnLst>
                          </p:cTn>
                        </p:par>
                        <p:par>
                          <p:cTn id="22" fill="hold">
                            <p:stCondLst>
                              <p:cond delay="2000"/>
                            </p:stCondLst>
                            <p:childTnLst>
                              <p:par>
                                <p:cTn id="23" presetID="1" presetClass="entr" presetSubtype="0" fill="hold" grpId="1" nodeType="afterEffect">
                                  <p:stCondLst>
                                    <p:cond delay="1000"/>
                                  </p:stCondLst>
                                  <p:childTnLst>
                                    <p:set>
                                      <p:cBhvr>
                                        <p:cTn id="24" dur="1" fill="hold">
                                          <p:stCondLst>
                                            <p:cond delay="0"/>
                                          </p:stCondLst>
                                        </p:cTn>
                                        <p:tgtEl>
                                          <p:spTgt spid="75"/>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1000"/>
                                  </p:stCondLst>
                                  <p:childTnLst>
                                    <p:set>
                                      <p:cBhvr>
                                        <p:cTn id="27" dur="1" fill="hold">
                                          <p:stCondLst>
                                            <p:cond delay="0"/>
                                          </p:stCondLst>
                                        </p:cTn>
                                        <p:tgtEl>
                                          <p:spTgt spid="69"/>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1000"/>
                                  </p:stCondLst>
                                  <p:childTnLst>
                                    <p:set>
                                      <p:cBhvr>
                                        <p:cTn id="30" dur="1" fill="hold">
                                          <p:stCondLst>
                                            <p:cond delay="0"/>
                                          </p:stCondLst>
                                        </p:cTn>
                                        <p:tgtEl>
                                          <p:spTgt spid="68"/>
                                        </p:tgtEl>
                                        <p:attrNameLst>
                                          <p:attrName>style.visibility</p:attrName>
                                        </p:attrNameLst>
                                      </p:cBhvr>
                                      <p:to>
                                        <p:strVal val="visible"/>
                                      </p:to>
                                    </p:set>
                                  </p:childTnLst>
                                </p:cTn>
                              </p:par>
                            </p:childTnLst>
                          </p:cTn>
                        </p:par>
                        <p:par>
                          <p:cTn id="31" fill="hold">
                            <p:stCondLst>
                              <p:cond delay="5000"/>
                            </p:stCondLst>
                            <p:childTnLst>
                              <p:par>
                                <p:cTn id="32" presetID="1" presetClass="entr" presetSubtype="0" fill="hold" nodeType="afterEffect">
                                  <p:stCondLst>
                                    <p:cond delay="1000"/>
                                  </p:stCondLst>
                                  <p:childTnLst>
                                    <p:set>
                                      <p:cBhvr>
                                        <p:cTn id="33" dur="1" fill="hold">
                                          <p:stCondLst>
                                            <p:cond delay="0"/>
                                          </p:stCondLst>
                                        </p:cTn>
                                        <p:tgtEl>
                                          <p:spTgt spid="44"/>
                                        </p:tgtEl>
                                        <p:attrNameLst>
                                          <p:attrName>style.visibility</p:attrName>
                                        </p:attrNameLst>
                                      </p:cBhvr>
                                      <p:to>
                                        <p:strVal val="visible"/>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par>
                          <p:cTn id="37" fill="hold">
                            <p:stCondLst>
                              <p:cond delay="6000"/>
                            </p:stCondLst>
                            <p:childTnLst>
                              <p:par>
                                <p:cTn id="38" presetID="1" presetClass="exit" presetSubtype="0" fill="hold" nodeType="afterEffect">
                                  <p:stCondLst>
                                    <p:cond delay="2000"/>
                                  </p:stCondLst>
                                  <p:childTnLst>
                                    <p:set>
                                      <p:cBhvr>
                                        <p:cTn id="39" dur="1" fill="hold">
                                          <p:stCondLst>
                                            <p:cond delay="0"/>
                                          </p:stCondLst>
                                        </p:cTn>
                                        <p:tgtEl>
                                          <p:spTgt spid="29"/>
                                        </p:tgtEl>
                                        <p:attrNameLst>
                                          <p:attrName>style.visibility</p:attrName>
                                        </p:attrNameLst>
                                      </p:cBhvr>
                                      <p:to>
                                        <p:strVal val="hidden"/>
                                      </p:to>
                                    </p:set>
                                  </p:childTnLst>
                                </p:cTn>
                              </p:par>
                              <p:par>
                                <p:cTn id="40" presetID="1" presetClass="exit" presetSubtype="0" fill="hold" nodeType="withEffect">
                                  <p:stCondLst>
                                    <p:cond delay="2000"/>
                                  </p:stCondLst>
                                  <p:childTnLst>
                                    <p:set>
                                      <p:cBhvr>
                                        <p:cTn id="41" dur="1" fill="hold">
                                          <p:stCondLst>
                                            <p:cond delay="0"/>
                                          </p:stCondLst>
                                        </p:cTn>
                                        <p:tgtEl>
                                          <p:spTgt spid="19"/>
                                        </p:tgtEl>
                                        <p:attrNameLst>
                                          <p:attrName>style.visibility</p:attrName>
                                        </p:attrNameLst>
                                      </p:cBhvr>
                                      <p:to>
                                        <p:strVal val="hidden"/>
                                      </p:to>
                                    </p:set>
                                  </p:childTnLst>
                                </p:cTn>
                              </p:par>
                              <p:par>
                                <p:cTn id="42" presetID="1" presetClass="exit" presetSubtype="0" fill="hold" nodeType="withEffect">
                                  <p:stCondLst>
                                    <p:cond delay="2000"/>
                                  </p:stCondLst>
                                  <p:childTnLst>
                                    <p:set>
                                      <p:cBhvr>
                                        <p:cTn id="43" dur="1" fill="hold">
                                          <p:stCondLst>
                                            <p:cond delay="0"/>
                                          </p:stCondLst>
                                        </p:cTn>
                                        <p:tgtEl>
                                          <p:spTgt spid="49"/>
                                        </p:tgtEl>
                                        <p:attrNameLst>
                                          <p:attrName>style.visibility</p:attrName>
                                        </p:attrNameLst>
                                      </p:cBhvr>
                                      <p:to>
                                        <p:strVal val="hidden"/>
                                      </p:to>
                                    </p:set>
                                  </p:childTnLst>
                                </p:cTn>
                              </p:par>
                              <p:par>
                                <p:cTn id="44" presetID="1" presetClass="exit" presetSubtype="0" fill="hold" nodeType="withEffect">
                                  <p:stCondLst>
                                    <p:cond delay="2000"/>
                                  </p:stCondLst>
                                  <p:childTnLst>
                                    <p:set>
                                      <p:cBhvr>
                                        <p:cTn id="45" dur="1" fill="hold">
                                          <p:stCondLst>
                                            <p:cond delay="0"/>
                                          </p:stCondLst>
                                        </p:cTn>
                                        <p:tgtEl>
                                          <p:spTgt spid="50"/>
                                        </p:tgtEl>
                                        <p:attrNameLst>
                                          <p:attrName>style.visibility</p:attrName>
                                        </p:attrNameLst>
                                      </p:cBhvr>
                                      <p:to>
                                        <p:strVal val="hidden"/>
                                      </p:to>
                                    </p:set>
                                  </p:childTnLst>
                                </p:cTn>
                              </p:par>
                              <p:par>
                                <p:cTn id="46" presetID="1" presetClass="exit" presetSubtype="0" fill="hold" grpId="0" nodeType="withEffect">
                                  <p:stCondLst>
                                    <p:cond delay="2000"/>
                                  </p:stCondLst>
                                  <p:childTnLst>
                                    <p:set>
                                      <p:cBhvr>
                                        <p:cTn id="47" dur="1" fill="hold">
                                          <p:stCondLst>
                                            <p:cond delay="0"/>
                                          </p:stCondLst>
                                        </p:cTn>
                                        <p:tgtEl>
                                          <p:spTgt spid="31"/>
                                        </p:tgtEl>
                                        <p:attrNameLst>
                                          <p:attrName>style.visibility</p:attrName>
                                        </p:attrNameLst>
                                      </p:cBhvr>
                                      <p:to>
                                        <p:strVal val="hidden"/>
                                      </p:to>
                                    </p:set>
                                  </p:childTnLst>
                                </p:cTn>
                              </p:par>
                              <p:par>
                                <p:cTn id="48" presetID="1" presetClass="exit" presetSubtype="0" fill="hold" grpId="0" nodeType="withEffect">
                                  <p:stCondLst>
                                    <p:cond delay="2000"/>
                                  </p:stCondLst>
                                  <p:childTnLst>
                                    <p:set>
                                      <p:cBhvr>
                                        <p:cTn id="49" dur="1" fill="hold">
                                          <p:stCondLst>
                                            <p:cond delay="0"/>
                                          </p:stCondLst>
                                        </p:cTn>
                                        <p:tgtEl>
                                          <p:spTgt spid="32"/>
                                        </p:tgtEl>
                                        <p:attrNameLst>
                                          <p:attrName>style.visibility</p:attrName>
                                        </p:attrNameLst>
                                      </p:cBhvr>
                                      <p:to>
                                        <p:strVal val="hidden"/>
                                      </p:to>
                                    </p:set>
                                  </p:childTnLst>
                                </p:cTn>
                              </p:par>
                              <p:par>
                                <p:cTn id="50" presetID="1" presetClass="exit" presetSubtype="0" fill="hold" nodeType="withEffect">
                                  <p:stCondLst>
                                    <p:cond delay="2000"/>
                                  </p:stCondLst>
                                  <p:childTnLst>
                                    <p:set>
                                      <p:cBhvr>
                                        <p:cTn id="51" dur="1" fill="hold">
                                          <p:stCondLst>
                                            <p:cond delay="0"/>
                                          </p:stCondLst>
                                        </p:cTn>
                                        <p:tgtEl>
                                          <p:spTgt spid="30"/>
                                        </p:tgtEl>
                                        <p:attrNameLst>
                                          <p:attrName>style.visibility</p:attrName>
                                        </p:attrNameLst>
                                      </p:cBhvr>
                                      <p:to>
                                        <p:strVal val="hidden"/>
                                      </p:to>
                                    </p:set>
                                  </p:childTnLst>
                                </p:cTn>
                              </p:par>
                            </p:childTnLst>
                          </p:cTn>
                        </p:par>
                        <p:par>
                          <p:cTn id="52" fill="hold">
                            <p:stCondLst>
                              <p:cond delay="8000"/>
                            </p:stCondLst>
                            <p:childTnLst>
                              <p:par>
                                <p:cTn id="53" presetID="1"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45" grpId="0"/>
      <p:bldP spid="46" grpId="0"/>
      <p:bldP spid="73" grpId="0"/>
      <p:bldP spid="74" grpId="0"/>
      <p:bldP spid="75" grpId="1"/>
      <p:bldP spid="76"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ounded Rectangle 3"/>
          <p:cNvSpPr/>
          <p:nvPr/>
        </p:nvSpPr>
        <p:spPr>
          <a:xfrm>
            <a:off x="609600" y="5334000"/>
            <a:ext cx="3276600" cy="1371600"/>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b" anchorCtr="0"/>
          <a:lstStyle/>
          <a:p>
            <a:pPr algn="ctr"/>
            <a:r>
              <a:rPr lang="en-US" sz="1200" dirty="0" err="1" smtClean="0">
                <a:solidFill>
                  <a:srgbClr val="000000"/>
                </a:solidFill>
              </a:rPr>
              <a:t>Hadoop</a:t>
            </a:r>
            <a:r>
              <a:rPr lang="en-US" sz="1200" dirty="0" smtClean="0">
                <a:solidFill>
                  <a:srgbClr val="000000"/>
                </a:solidFill>
              </a:rPr>
              <a:t> Node</a:t>
            </a:r>
            <a:endParaRPr lang="en-US" sz="1200" dirty="0">
              <a:solidFill>
                <a:srgbClr val="000000"/>
              </a:solidFill>
            </a:endParaRPr>
          </a:p>
        </p:txBody>
      </p:sp>
      <p:sp>
        <p:nvSpPr>
          <p:cNvPr id="5" name="Rectangle 4"/>
          <p:cNvSpPr/>
          <p:nvPr/>
        </p:nvSpPr>
        <p:spPr>
          <a:xfrm>
            <a:off x="2514600" y="5638799"/>
            <a:ext cx="1182845" cy="67152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mtClean="0">
                <a:solidFill>
                  <a:schemeClr val="tx1"/>
                </a:solidFill>
              </a:rPr>
              <a:t>EGO LIM</a:t>
            </a:r>
            <a:endParaRPr lang="en-US" sz="1200" dirty="0">
              <a:solidFill>
                <a:schemeClr val="tx1"/>
              </a:solidFill>
            </a:endParaRPr>
          </a:p>
        </p:txBody>
      </p:sp>
      <p:sp>
        <p:nvSpPr>
          <p:cNvPr id="7" name="Rectangle 6"/>
          <p:cNvSpPr/>
          <p:nvPr/>
        </p:nvSpPr>
        <p:spPr>
          <a:xfrm>
            <a:off x="761999" y="5638798"/>
            <a:ext cx="1182845" cy="67152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mtClean="0">
                <a:solidFill>
                  <a:schemeClr val="tx1"/>
                </a:solidFill>
              </a:rPr>
              <a:t>TaskTracker</a:t>
            </a:r>
            <a:endParaRPr lang="en-US" sz="1200" dirty="0">
              <a:solidFill>
                <a:schemeClr val="tx1"/>
              </a:solidFill>
            </a:endParaRPr>
          </a:p>
        </p:txBody>
      </p:sp>
      <p:sp>
        <p:nvSpPr>
          <p:cNvPr id="10" name="Rounded Rectangle 9"/>
          <p:cNvSpPr/>
          <p:nvPr/>
        </p:nvSpPr>
        <p:spPr>
          <a:xfrm>
            <a:off x="609600" y="1740929"/>
            <a:ext cx="7315200" cy="2221471"/>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200" smtClean="0">
                <a:solidFill>
                  <a:srgbClr val="000000"/>
                </a:solidFill>
              </a:rPr>
              <a:t>Hadoop JobTracker Node</a:t>
            </a:r>
            <a:endParaRPr lang="en-US" sz="1200" dirty="0">
              <a:solidFill>
                <a:srgbClr val="000000"/>
              </a:solidFill>
            </a:endParaRPr>
          </a:p>
        </p:txBody>
      </p:sp>
      <p:sp>
        <p:nvSpPr>
          <p:cNvPr id="12" name="Rectangle 11"/>
          <p:cNvSpPr/>
          <p:nvPr/>
        </p:nvSpPr>
        <p:spPr>
          <a:xfrm>
            <a:off x="762000" y="2579129"/>
            <a:ext cx="1182845" cy="67152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mtClean="0">
                <a:solidFill>
                  <a:schemeClr val="tx1"/>
                </a:solidFill>
              </a:rPr>
              <a:t>JobTracker</a:t>
            </a:r>
            <a:endParaRPr lang="en-US" sz="1200" dirty="0">
              <a:solidFill>
                <a:schemeClr val="tx1"/>
              </a:solidFill>
            </a:endParaRPr>
          </a:p>
        </p:txBody>
      </p:sp>
      <p:sp>
        <p:nvSpPr>
          <p:cNvPr id="14" name="Rectangle 13"/>
          <p:cNvSpPr/>
          <p:nvPr/>
        </p:nvSpPr>
        <p:spPr>
          <a:xfrm>
            <a:off x="5943600" y="685800"/>
            <a:ext cx="1182845" cy="67152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mtClean="0">
                <a:solidFill>
                  <a:schemeClr val="tx1"/>
                </a:solidFill>
              </a:rPr>
              <a:t>HDFS</a:t>
            </a:r>
          </a:p>
          <a:p>
            <a:pPr algn="ctr"/>
            <a:r>
              <a:rPr lang="en-US" sz="1200" smtClean="0">
                <a:solidFill>
                  <a:schemeClr val="tx1"/>
                </a:solidFill>
              </a:rPr>
              <a:t>NameNode</a:t>
            </a:r>
            <a:endParaRPr lang="en-US" sz="1200" dirty="0">
              <a:solidFill>
                <a:schemeClr val="tx1"/>
              </a:solidFill>
            </a:endParaRPr>
          </a:p>
        </p:txBody>
      </p:sp>
      <p:sp>
        <p:nvSpPr>
          <p:cNvPr id="45" name="Rectangle 44"/>
          <p:cNvSpPr/>
          <p:nvPr/>
        </p:nvSpPr>
        <p:spPr>
          <a:xfrm>
            <a:off x="4038600" y="4662479"/>
            <a:ext cx="1182845" cy="67152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mtClean="0">
                <a:solidFill>
                  <a:schemeClr val="tx1"/>
                </a:solidFill>
              </a:rPr>
              <a:t>MapReduce</a:t>
            </a:r>
          </a:p>
          <a:p>
            <a:pPr algn="ctr"/>
            <a:r>
              <a:rPr lang="en-US" sz="1200" smtClean="0">
                <a:solidFill>
                  <a:schemeClr val="tx1"/>
                </a:solidFill>
              </a:rPr>
              <a:t>Client</a:t>
            </a:r>
            <a:endParaRPr lang="en-US" sz="1200" dirty="0">
              <a:solidFill>
                <a:schemeClr val="tx1"/>
              </a:solidFill>
            </a:endParaRPr>
          </a:p>
        </p:txBody>
      </p:sp>
      <p:sp>
        <p:nvSpPr>
          <p:cNvPr id="33" name="Title 32"/>
          <p:cNvSpPr>
            <a:spLocks noGrp="1"/>
          </p:cNvSpPr>
          <p:nvPr>
            <p:ph type="title"/>
          </p:nvPr>
        </p:nvSpPr>
        <p:spPr/>
        <p:txBody>
          <a:bodyPr/>
          <a:lstStyle/>
          <a:p>
            <a:r>
              <a:rPr lang="en-US" smtClean="0"/>
              <a:t>LSF Scheduler for Hadoop</a:t>
            </a:r>
            <a:endParaRPr lang="en-US"/>
          </a:p>
        </p:txBody>
      </p:sp>
      <p:cxnSp>
        <p:nvCxnSpPr>
          <p:cNvPr id="37" name="Curved Connector 36"/>
          <p:cNvCxnSpPr>
            <a:stCxn id="12" idx="1"/>
            <a:endCxn id="7" idx="1"/>
          </p:cNvCxnSpPr>
          <p:nvPr/>
        </p:nvCxnSpPr>
        <p:spPr>
          <a:xfrm rot="10800000" flipV="1">
            <a:off x="762000" y="2914889"/>
            <a:ext cx="1" cy="3059669"/>
          </a:xfrm>
          <a:prstGeom prst="curvedConnector3">
            <a:avLst>
              <a:gd name="adj1" fmla="val 22860100000"/>
            </a:avLst>
          </a:prstGeom>
          <a:ln w="12700" cmpd="sng">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2" name="Curved Connector 41"/>
          <p:cNvCxnSpPr>
            <a:stCxn id="12" idx="2"/>
            <a:endCxn id="7" idx="0"/>
          </p:cNvCxnSpPr>
          <p:nvPr/>
        </p:nvCxnSpPr>
        <p:spPr>
          <a:xfrm rot="5400000">
            <a:off x="159349" y="4444724"/>
            <a:ext cx="2388148" cy="1"/>
          </a:xfrm>
          <a:prstGeom prst="curvedConnector3">
            <a:avLst>
              <a:gd name="adj1" fmla="val 50000"/>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Curved Connector 50"/>
          <p:cNvCxnSpPr>
            <a:stCxn id="12" idx="3"/>
            <a:endCxn id="7" idx="3"/>
          </p:cNvCxnSpPr>
          <p:nvPr/>
        </p:nvCxnSpPr>
        <p:spPr>
          <a:xfrm flipH="1">
            <a:off x="1944844" y="2914890"/>
            <a:ext cx="1" cy="3059669"/>
          </a:xfrm>
          <a:prstGeom prst="curvedConnector3">
            <a:avLst>
              <a:gd name="adj1" fmla="val -22860000000"/>
            </a:avLst>
          </a:prstGeom>
          <a:ln w="127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0" y="4064913"/>
            <a:ext cx="914400" cy="430887"/>
          </a:xfrm>
          <a:prstGeom prst="rect">
            <a:avLst/>
          </a:prstGeom>
          <a:solidFill>
            <a:schemeClr val="bg1"/>
          </a:solidFill>
        </p:spPr>
        <p:txBody>
          <a:bodyPr wrap="square" rtlCol="0">
            <a:spAutoFit/>
          </a:bodyPr>
          <a:lstStyle/>
          <a:p>
            <a:r>
              <a:rPr lang="en-US" sz="1100" smtClean="0"/>
              <a:t>RPC call: Free slot(s)</a:t>
            </a:r>
            <a:endParaRPr lang="en-US" sz="1100"/>
          </a:p>
        </p:txBody>
      </p:sp>
      <p:sp>
        <p:nvSpPr>
          <p:cNvPr id="58" name="TextBox 57"/>
          <p:cNvSpPr txBox="1"/>
          <p:nvPr/>
        </p:nvSpPr>
        <p:spPr>
          <a:xfrm>
            <a:off x="838200" y="4522113"/>
            <a:ext cx="990600" cy="430887"/>
          </a:xfrm>
          <a:prstGeom prst="rect">
            <a:avLst/>
          </a:prstGeom>
          <a:solidFill>
            <a:schemeClr val="bg1"/>
          </a:solidFill>
        </p:spPr>
        <p:txBody>
          <a:bodyPr wrap="square" rtlCol="0">
            <a:spAutoFit/>
          </a:bodyPr>
          <a:lstStyle/>
          <a:p>
            <a:r>
              <a:rPr lang="en-US" sz="1100" smtClean="0"/>
              <a:t>RPC return: task to run</a:t>
            </a:r>
            <a:endParaRPr lang="en-US" sz="1100"/>
          </a:p>
        </p:txBody>
      </p:sp>
      <p:sp>
        <p:nvSpPr>
          <p:cNvPr id="59" name="TextBox 58"/>
          <p:cNvSpPr txBox="1"/>
          <p:nvPr/>
        </p:nvSpPr>
        <p:spPr>
          <a:xfrm>
            <a:off x="1905000" y="4141113"/>
            <a:ext cx="685800" cy="430887"/>
          </a:xfrm>
          <a:prstGeom prst="rect">
            <a:avLst/>
          </a:prstGeom>
          <a:solidFill>
            <a:schemeClr val="bg1"/>
          </a:solidFill>
        </p:spPr>
        <p:txBody>
          <a:bodyPr wrap="square" rtlCol="0">
            <a:spAutoFit/>
          </a:bodyPr>
          <a:lstStyle/>
          <a:p>
            <a:r>
              <a:rPr lang="en-US" sz="1100" smtClean="0"/>
              <a:t>Monitor tasks</a:t>
            </a:r>
            <a:endParaRPr lang="en-US" sz="1100"/>
          </a:p>
        </p:txBody>
      </p:sp>
      <p:grpSp>
        <p:nvGrpSpPr>
          <p:cNvPr id="79" name="Group 78"/>
          <p:cNvGrpSpPr/>
          <p:nvPr/>
        </p:nvGrpSpPr>
        <p:grpSpPr>
          <a:xfrm>
            <a:off x="3513357" y="2350529"/>
            <a:ext cx="1668243" cy="1143000"/>
            <a:chOff x="3132357" y="1752600"/>
            <a:chExt cx="1668243" cy="1143000"/>
          </a:xfrm>
        </p:grpSpPr>
        <p:sp>
          <p:nvSpPr>
            <p:cNvPr id="71" name="TextBox 70"/>
            <p:cNvSpPr txBox="1"/>
            <p:nvPr/>
          </p:nvSpPr>
          <p:spPr>
            <a:xfrm>
              <a:off x="3132357" y="2133600"/>
              <a:ext cx="372843" cy="261610"/>
            </a:xfrm>
            <a:prstGeom prst="rect">
              <a:avLst/>
            </a:prstGeom>
            <a:noFill/>
          </p:spPr>
          <p:txBody>
            <a:bodyPr wrap="none" rtlCol="0">
              <a:spAutoFit/>
            </a:bodyPr>
            <a:lstStyle/>
            <a:p>
              <a:r>
                <a:rPr lang="en-US" sz="1100" smtClean="0"/>
                <a:t>Q1</a:t>
              </a:r>
              <a:endParaRPr lang="en-US" sz="1100"/>
            </a:p>
          </p:txBody>
        </p:sp>
        <p:sp>
          <p:nvSpPr>
            <p:cNvPr id="60" name="Rectangle 59"/>
            <p:cNvSpPr/>
            <p:nvPr/>
          </p:nvSpPr>
          <p:spPr>
            <a:xfrm>
              <a:off x="3200400" y="1752600"/>
              <a:ext cx="1600200" cy="1143000"/>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en-US" sz="1200" smtClean="0">
                  <a:solidFill>
                    <a:schemeClr val="tx1"/>
                  </a:solidFill>
                </a:rPr>
                <a:t>Job Queue Manager</a:t>
              </a:r>
              <a:endParaRPr lang="en-US" sz="1200" dirty="0">
                <a:solidFill>
                  <a:schemeClr val="tx1"/>
                </a:solidFill>
              </a:endParaRPr>
            </a:p>
          </p:txBody>
        </p:sp>
        <p:grpSp>
          <p:nvGrpSpPr>
            <p:cNvPr id="65" name="Group 64"/>
            <p:cNvGrpSpPr/>
            <p:nvPr/>
          </p:nvGrpSpPr>
          <p:grpSpPr>
            <a:xfrm>
              <a:off x="3505200" y="2176790"/>
              <a:ext cx="1237605" cy="261610"/>
              <a:chOff x="5715000" y="4343400"/>
              <a:chExt cx="1237605" cy="261610"/>
            </a:xfrm>
          </p:grpSpPr>
          <p:sp>
            <p:nvSpPr>
              <p:cNvPr id="62" name="TextBox 61"/>
              <p:cNvSpPr txBox="1"/>
              <p:nvPr/>
            </p:nvSpPr>
            <p:spPr>
              <a:xfrm>
                <a:off x="5715000" y="4343400"/>
                <a:ext cx="412105" cy="261610"/>
              </a:xfrm>
              <a:prstGeom prst="rect">
                <a:avLst/>
              </a:prstGeom>
              <a:noFill/>
              <a:ln>
                <a:solidFill>
                  <a:schemeClr val="tx1"/>
                </a:solidFill>
              </a:ln>
            </p:spPr>
            <p:txBody>
              <a:bodyPr wrap="none" rtlCol="0">
                <a:spAutoFit/>
              </a:bodyPr>
              <a:lstStyle/>
              <a:p>
                <a:r>
                  <a:rPr lang="en-US" sz="1100" smtClean="0"/>
                  <a:t>Job</a:t>
                </a:r>
                <a:endParaRPr lang="en-US"/>
              </a:p>
            </p:txBody>
          </p:sp>
          <p:sp>
            <p:nvSpPr>
              <p:cNvPr id="63" name="TextBox 62"/>
              <p:cNvSpPr txBox="1"/>
              <p:nvPr/>
            </p:nvSpPr>
            <p:spPr>
              <a:xfrm>
                <a:off x="6127750" y="4343400"/>
                <a:ext cx="412105" cy="261610"/>
              </a:xfrm>
              <a:prstGeom prst="rect">
                <a:avLst/>
              </a:prstGeom>
              <a:noFill/>
              <a:ln>
                <a:solidFill>
                  <a:schemeClr val="tx1"/>
                </a:solidFill>
              </a:ln>
            </p:spPr>
            <p:txBody>
              <a:bodyPr wrap="square" rtlCol="0">
                <a:spAutoFit/>
              </a:bodyPr>
              <a:lstStyle/>
              <a:p>
                <a:r>
                  <a:rPr lang="en-US" sz="1100" smtClean="0"/>
                  <a:t>Job</a:t>
                </a:r>
                <a:endParaRPr lang="en-US"/>
              </a:p>
            </p:txBody>
          </p:sp>
          <p:sp>
            <p:nvSpPr>
              <p:cNvPr id="64" name="TextBox 63"/>
              <p:cNvSpPr txBox="1"/>
              <p:nvPr/>
            </p:nvSpPr>
            <p:spPr>
              <a:xfrm>
                <a:off x="6540500" y="4343400"/>
                <a:ext cx="412105" cy="261610"/>
              </a:xfrm>
              <a:prstGeom prst="rect">
                <a:avLst/>
              </a:prstGeom>
              <a:noFill/>
              <a:ln>
                <a:solidFill>
                  <a:schemeClr val="tx1"/>
                </a:solidFill>
              </a:ln>
            </p:spPr>
            <p:txBody>
              <a:bodyPr wrap="none" rtlCol="0">
                <a:spAutoFit/>
              </a:bodyPr>
              <a:lstStyle/>
              <a:p>
                <a:r>
                  <a:rPr lang="en-US" sz="1100" smtClean="0"/>
                  <a:t>Job</a:t>
                </a:r>
                <a:endParaRPr lang="en-US"/>
              </a:p>
            </p:txBody>
          </p:sp>
        </p:grpSp>
        <p:grpSp>
          <p:nvGrpSpPr>
            <p:cNvPr id="66" name="Group 65"/>
            <p:cNvGrpSpPr/>
            <p:nvPr/>
          </p:nvGrpSpPr>
          <p:grpSpPr>
            <a:xfrm>
              <a:off x="3505200" y="2590800"/>
              <a:ext cx="1237605" cy="261610"/>
              <a:chOff x="5715000" y="4343400"/>
              <a:chExt cx="1237605" cy="261610"/>
            </a:xfrm>
          </p:grpSpPr>
          <p:sp>
            <p:nvSpPr>
              <p:cNvPr id="67" name="TextBox 66"/>
              <p:cNvSpPr txBox="1"/>
              <p:nvPr/>
            </p:nvSpPr>
            <p:spPr>
              <a:xfrm>
                <a:off x="5715000" y="4343400"/>
                <a:ext cx="412105" cy="261610"/>
              </a:xfrm>
              <a:prstGeom prst="rect">
                <a:avLst/>
              </a:prstGeom>
              <a:noFill/>
              <a:ln>
                <a:solidFill>
                  <a:schemeClr val="tx1"/>
                </a:solidFill>
              </a:ln>
            </p:spPr>
            <p:txBody>
              <a:bodyPr wrap="none" rtlCol="0">
                <a:spAutoFit/>
              </a:bodyPr>
              <a:lstStyle/>
              <a:p>
                <a:r>
                  <a:rPr lang="en-US" sz="1100" smtClean="0"/>
                  <a:t>Job</a:t>
                </a:r>
                <a:endParaRPr lang="en-US"/>
              </a:p>
            </p:txBody>
          </p:sp>
          <p:sp>
            <p:nvSpPr>
              <p:cNvPr id="68" name="TextBox 67"/>
              <p:cNvSpPr txBox="1"/>
              <p:nvPr/>
            </p:nvSpPr>
            <p:spPr>
              <a:xfrm>
                <a:off x="6127750" y="4343400"/>
                <a:ext cx="412105" cy="261610"/>
              </a:xfrm>
              <a:prstGeom prst="rect">
                <a:avLst/>
              </a:prstGeom>
              <a:noFill/>
              <a:ln>
                <a:solidFill>
                  <a:schemeClr val="tx1"/>
                </a:solidFill>
              </a:ln>
            </p:spPr>
            <p:txBody>
              <a:bodyPr wrap="square" rtlCol="0">
                <a:spAutoFit/>
              </a:bodyPr>
              <a:lstStyle/>
              <a:p>
                <a:r>
                  <a:rPr lang="en-US" sz="1100" smtClean="0"/>
                  <a:t>Job</a:t>
                </a:r>
                <a:endParaRPr lang="en-US"/>
              </a:p>
            </p:txBody>
          </p:sp>
          <p:sp>
            <p:nvSpPr>
              <p:cNvPr id="69" name="TextBox 68"/>
              <p:cNvSpPr txBox="1"/>
              <p:nvPr/>
            </p:nvSpPr>
            <p:spPr>
              <a:xfrm>
                <a:off x="6540500" y="4343400"/>
                <a:ext cx="412105" cy="261610"/>
              </a:xfrm>
              <a:prstGeom prst="rect">
                <a:avLst/>
              </a:prstGeom>
              <a:noFill/>
              <a:ln>
                <a:solidFill>
                  <a:schemeClr val="tx1"/>
                </a:solidFill>
              </a:ln>
            </p:spPr>
            <p:txBody>
              <a:bodyPr wrap="none" rtlCol="0">
                <a:spAutoFit/>
              </a:bodyPr>
              <a:lstStyle/>
              <a:p>
                <a:r>
                  <a:rPr lang="en-US" sz="1100" smtClean="0"/>
                  <a:t>Job</a:t>
                </a:r>
                <a:endParaRPr lang="en-US"/>
              </a:p>
            </p:txBody>
          </p:sp>
        </p:grpSp>
        <p:sp>
          <p:nvSpPr>
            <p:cNvPr id="70" name="TextBox 69"/>
            <p:cNvSpPr txBox="1"/>
            <p:nvPr/>
          </p:nvSpPr>
          <p:spPr>
            <a:xfrm>
              <a:off x="3132357" y="2514600"/>
              <a:ext cx="372843" cy="261610"/>
            </a:xfrm>
            <a:prstGeom prst="rect">
              <a:avLst/>
            </a:prstGeom>
            <a:noFill/>
          </p:spPr>
          <p:txBody>
            <a:bodyPr wrap="none" rtlCol="0">
              <a:spAutoFit/>
            </a:bodyPr>
            <a:lstStyle/>
            <a:p>
              <a:r>
                <a:rPr lang="en-US" sz="1100" smtClean="0"/>
                <a:t>Q2</a:t>
              </a:r>
              <a:endParaRPr lang="en-US" sz="1100"/>
            </a:p>
          </p:txBody>
        </p:sp>
      </p:grpSp>
      <p:cxnSp>
        <p:nvCxnSpPr>
          <p:cNvPr id="75" name="Straight Arrow Connector 74"/>
          <p:cNvCxnSpPr>
            <a:endCxn id="12" idx="3"/>
          </p:cNvCxnSpPr>
          <p:nvPr/>
        </p:nvCxnSpPr>
        <p:spPr>
          <a:xfrm rot="10800000">
            <a:off x="1944846" y="2914891"/>
            <a:ext cx="1636555" cy="7139"/>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45" idx="0"/>
            <a:endCxn id="60" idx="2"/>
          </p:cNvCxnSpPr>
          <p:nvPr/>
        </p:nvCxnSpPr>
        <p:spPr>
          <a:xfrm rot="16200000" flipV="1">
            <a:off x="3921287" y="3953742"/>
            <a:ext cx="1168950" cy="248523"/>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4038600" y="4064913"/>
            <a:ext cx="990600" cy="430887"/>
          </a:xfrm>
          <a:prstGeom prst="rect">
            <a:avLst/>
          </a:prstGeom>
          <a:solidFill>
            <a:schemeClr val="bg1"/>
          </a:solidFill>
        </p:spPr>
        <p:txBody>
          <a:bodyPr wrap="square" rtlCol="0">
            <a:spAutoFit/>
          </a:bodyPr>
          <a:lstStyle/>
          <a:p>
            <a:r>
              <a:rPr lang="en-US" sz="1100" smtClean="0"/>
              <a:t>Job Submit: qname = Q1</a:t>
            </a:r>
            <a:endParaRPr lang="en-US" sz="1100"/>
          </a:p>
        </p:txBody>
      </p:sp>
      <p:sp>
        <p:nvSpPr>
          <p:cNvPr id="83" name="Rectangle 82"/>
          <p:cNvSpPr/>
          <p:nvPr/>
        </p:nvSpPr>
        <p:spPr>
          <a:xfrm>
            <a:off x="6437155" y="2579129"/>
            <a:ext cx="1182845" cy="67152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smtClean="0">
                <a:solidFill>
                  <a:schemeClr val="tx1"/>
                </a:solidFill>
              </a:rPr>
              <a:t>LSF Scheduler</a:t>
            </a:r>
            <a:endParaRPr lang="en-US" sz="1200" dirty="0">
              <a:solidFill>
                <a:schemeClr val="tx1"/>
              </a:solidFill>
            </a:endParaRPr>
          </a:p>
        </p:txBody>
      </p:sp>
      <p:cxnSp>
        <p:nvCxnSpPr>
          <p:cNvPr id="85" name="Straight Arrow Connector 84"/>
          <p:cNvCxnSpPr>
            <a:endCxn id="83" idx="1"/>
          </p:cNvCxnSpPr>
          <p:nvPr/>
        </p:nvCxnSpPr>
        <p:spPr>
          <a:xfrm flipV="1">
            <a:off x="5181600" y="2914890"/>
            <a:ext cx="1255555" cy="7139"/>
          </a:xfrm>
          <a:prstGeom prst="straightConnector1">
            <a:avLst/>
          </a:prstGeom>
          <a:ln w="1270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87" name="Shape 86"/>
          <p:cNvCxnSpPr>
            <a:stCxn id="5" idx="3"/>
            <a:endCxn id="83" idx="2"/>
          </p:cNvCxnSpPr>
          <p:nvPr/>
        </p:nvCxnSpPr>
        <p:spPr>
          <a:xfrm flipV="1">
            <a:off x="3697445" y="3250650"/>
            <a:ext cx="3331133" cy="2723910"/>
          </a:xfrm>
          <a:prstGeom prst="curvedConnector2">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5181600" y="2579129"/>
            <a:ext cx="1295400" cy="261610"/>
          </a:xfrm>
          <a:prstGeom prst="rect">
            <a:avLst/>
          </a:prstGeom>
          <a:noFill/>
        </p:spPr>
        <p:txBody>
          <a:bodyPr wrap="square" rtlCol="0">
            <a:spAutoFit/>
          </a:bodyPr>
          <a:lstStyle/>
          <a:p>
            <a:r>
              <a:rPr lang="en-US" sz="1100" smtClean="0"/>
              <a:t>Manage Queues</a:t>
            </a:r>
            <a:endParaRPr lang="en-US" sz="1100"/>
          </a:p>
        </p:txBody>
      </p:sp>
      <p:sp>
        <p:nvSpPr>
          <p:cNvPr id="89" name="TextBox 88"/>
          <p:cNvSpPr txBox="1"/>
          <p:nvPr/>
        </p:nvSpPr>
        <p:spPr>
          <a:xfrm>
            <a:off x="4114800" y="5588913"/>
            <a:ext cx="1219200" cy="430887"/>
          </a:xfrm>
          <a:prstGeom prst="rect">
            <a:avLst/>
          </a:prstGeom>
          <a:solidFill>
            <a:schemeClr val="bg1"/>
          </a:solidFill>
        </p:spPr>
        <p:txBody>
          <a:bodyPr wrap="square" rtlCol="0">
            <a:spAutoFit/>
          </a:bodyPr>
          <a:lstStyle/>
          <a:p>
            <a:r>
              <a:rPr lang="en-US" sz="1100" smtClean="0"/>
              <a:t>Node resource information</a:t>
            </a:r>
            <a:endParaRPr lang="en-US" sz="1100"/>
          </a:p>
        </p:txBody>
      </p:sp>
      <p:cxnSp>
        <p:nvCxnSpPr>
          <p:cNvPr id="91" name="Straight Arrow Connector 90"/>
          <p:cNvCxnSpPr>
            <a:stCxn id="14" idx="2"/>
            <a:endCxn id="83" idx="0"/>
          </p:cNvCxnSpPr>
          <p:nvPr/>
        </p:nvCxnSpPr>
        <p:spPr>
          <a:xfrm rot="16200000" flipH="1">
            <a:off x="6170896" y="1721447"/>
            <a:ext cx="1221808" cy="493555"/>
          </a:xfrm>
          <a:prstGeom prst="straightConnector1">
            <a:avLst/>
          </a:prstGeom>
          <a:ln w="127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6096000" y="1828800"/>
            <a:ext cx="1371600" cy="430887"/>
          </a:xfrm>
          <a:prstGeom prst="rect">
            <a:avLst/>
          </a:prstGeom>
          <a:solidFill>
            <a:schemeClr val="bg1"/>
          </a:solidFill>
        </p:spPr>
        <p:txBody>
          <a:bodyPr wrap="square" rtlCol="0">
            <a:spAutoFit/>
          </a:bodyPr>
          <a:lstStyle/>
          <a:p>
            <a:r>
              <a:rPr lang="en-US" sz="1100" smtClean="0"/>
              <a:t>Data block to node affinity information</a:t>
            </a:r>
            <a:endParaRPr lang="en-US" sz="1100"/>
          </a:p>
        </p:txBody>
      </p:sp>
      <p:sp>
        <p:nvSpPr>
          <p:cNvPr id="93" name="Magnetic Disk 92"/>
          <p:cNvSpPr/>
          <p:nvPr/>
        </p:nvSpPr>
        <p:spPr>
          <a:xfrm>
            <a:off x="8153400" y="3036329"/>
            <a:ext cx="838200" cy="914400"/>
          </a:xfrm>
          <a:prstGeom prst="flowChartMagneticDisk">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smtClean="0">
                <a:solidFill>
                  <a:srgbClr val="000000"/>
                </a:solidFill>
              </a:rPr>
              <a:t>Scheduler state</a:t>
            </a:r>
            <a:endParaRPr lang="en-US" sz="1100">
              <a:solidFill>
                <a:srgbClr val="000000"/>
              </a:solidFill>
            </a:endParaRPr>
          </a:p>
        </p:txBody>
      </p:sp>
      <p:cxnSp>
        <p:nvCxnSpPr>
          <p:cNvPr id="95" name="Straight Arrow Connector 94"/>
          <p:cNvCxnSpPr>
            <a:stCxn id="83" idx="3"/>
            <a:endCxn id="93" idx="2"/>
          </p:cNvCxnSpPr>
          <p:nvPr/>
        </p:nvCxnSpPr>
        <p:spPr>
          <a:xfrm>
            <a:off x="7620000" y="2914890"/>
            <a:ext cx="533400" cy="578639"/>
          </a:xfrm>
          <a:prstGeom prst="straightConnector1">
            <a:avLst/>
          </a:prstGeom>
          <a:ln w="12700" cmpd="sng">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96" name="Document 95"/>
          <p:cNvSpPr/>
          <p:nvPr/>
        </p:nvSpPr>
        <p:spPr>
          <a:xfrm>
            <a:off x="8153400" y="1817129"/>
            <a:ext cx="838200" cy="914400"/>
          </a:xfrm>
          <a:prstGeom prst="flowChartDocumen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smtClean="0">
                <a:solidFill>
                  <a:srgbClr val="000000"/>
                </a:solidFill>
              </a:rPr>
              <a:t>Scheduler policy &amp; config</a:t>
            </a:r>
            <a:endParaRPr lang="en-US" sz="1100">
              <a:solidFill>
                <a:srgbClr val="000000"/>
              </a:solidFill>
            </a:endParaRPr>
          </a:p>
        </p:txBody>
      </p:sp>
      <p:sp>
        <p:nvSpPr>
          <p:cNvPr id="97" name="TextBox 96"/>
          <p:cNvSpPr txBox="1"/>
          <p:nvPr/>
        </p:nvSpPr>
        <p:spPr>
          <a:xfrm>
            <a:off x="8118231" y="3985846"/>
            <a:ext cx="184666" cy="369332"/>
          </a:xfrm>
          <a:prstGeom prst="rect">
            <a:avLst/>
          </a:prstGeom>
          <a:noFill/>
        </p:spPr>
        <p:txBody>
          <a:bodyPr wrap="none" rtlCol="0">
            <a:spAutoFit/>
          </a:bodyPr>
          <a:lstStyle/>
          <a:p>
            <a:endParaRPr lang="en-US"/>
          </a:p>
        </p:txBody>
      </p:sp>
      <p:cxnSp>
        <p:nvCxnSpPr>
          <p:cNvPr id="98" name="Straight Arrow Connector 97"/>
          <p:cNvCxnSpPr>
            <a:stCxn id="83" idx="3"/>
            <a:endCxn id="96" idx="1"/>
          </p:cNvCxnSpPr>
          <p:nvPr/>
        </p:nvCxnSpPr>
        <p:spPr>
          <a:xfrm flipV="1">
            <a:off x="7620000" y="2274329"/>
            <a:ext cx="533400" cy="640561"/>
          </a:xfrm>
          <a:prstGeom prst="straightConnector1">
            <a:avLst/>
          </a:prstGeom>
          <a:ln w="12700" cmpd="sng">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01" name="Oval 100"/>
          <p:cNvSpPr/>
          <p:nvPr/>
        </p:nvSpPr>
        <p:spPr>
          <a:xfrm>
            <a:off x="6934200" y="5334000"/>
            <a:ext cx="914400" cy="9144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smtClean="0">
                <a:solidFill>
                  <a:srgbClr val="000000"/>
                </a:solidFill>
              </a:rPr>
              <a:t>User</a:t>
            </a:r>
            <a:endParaRPr lang="en-US" sz="1400">
              <a:solidFill>
                <a:srgbClr val="000000"/>
              </a:solidFill>
            </a:endParaRPr>
          </a:p>
        </p:txBody>
      </p:sp>
      <p:cxnSp>
        <p:nvCxnSpPr>
          <p:cNvPr id="107" name="Straight Arrow Connector 106"/>
          <p:cNvCxnSpPr>
            <a:stCxn id="101" idx="2"/>
            <a:endCxn id="45" idx="3"/>
          </p:cNvCxnSpPr>
          <p:nvPr/>
        </p:nvCxnSpPr>
        <p:spPr>
          <a:xfrm rot="10800000">
            <a:off x="5221446" y="4998240"/>
            <a:ext cx="1712755" cy="792960"/>
          </a:xfrm>
          <a:prstGeom prst="straightConnector1">
            <a:avLst/>
          </a:prstGeom>
          <a:ln w="127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a:stCxn id="101" idx="1"/>
            <a:endCxn id="60" idx="2"/>
          </p:cNvCxnSpPr>
          <p:nvPr/>
        </p:nvCxnSpPr>
        <p:spPr>
          <a:xfrm rot="16200000" flipV="1">
            <a:off x="4737615" y="3137414"/>
            <a:ext cx="1974382" cy="2686611"/>
          </a:xfrm>
          <a:prstGeom prst="straightConnector1">
            <a:avLst/>
          </a:prstGeom>
          <a:ln w="127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12" name="TextBox 111"/>
          <p:cNvSpPr txBox="1"/>
          <p:nvPr/>
        </p:nvSpPr>
        <p:spPr>
          <a:xfrm>
            <a:off x="5943600" y="5410200"/>
            <a:ext cx="914400" cy="261610"/>
          </a:xfrm>
          <a:prstGeom prst="rect">
            <a:avLst/>
          </a:prstGeom>
          <a:solidFill>
            <a:schemeClr val="bg1"/>
          </a:solidFill>
        </p:spPr>
        <p:txBody>
          <a:bodyPr wrap="square" rtlCol="0">
            <a:spAutoFit/>
          </a:bodyPr>
          <a:lstStyle/>
          <a:p>
            <a:r>
              <a:rPr lang="en-US" sz="1100" smtClean="0"/>
              <a:t>submit job</a:t>
            </a:r>
            <a:endParaRPr lang="en-US" sz="1100"/>
          </a:p>
        </p:txBody>
      </p:sp>
      <p:sp>
        <p:nvSpPr>
          <p:cNvPr id="113" name="TextBox 112"/>
          <p:cNvSpPr txBox="1"/>
          <p:nvPr/>
        </p:nvSpPr>
        <p:spPr>
          <a:xfrm>
            <a:off x="6172200" y="5029200"/>
            <a:ext cx="914400" cy="261610"/>
          </a:xfrm>
          <a:prstGeom prst="rect">
            <a:avLst/>
          </a:prstGeom>
          <a:solidFill>
            <a:schemeClr val="bg1"/>
          </a:solidFill>
        </p:spPr>
        <p:txBody>
          <a:bodyPr wrap="square" rtlCol="0">
            <a:spAutoFit/>
          </a:bodyPr>
          <a:lstStyle/>
          <a:p>
            <a:r>
              <a:rPr lang="en-US" sz="1100" smtClean="0"/>
              <a:t>view, delete</a:t>
            </a:r>
            <a:endParaRPr lang="en-US" sz="1100"/>
          </a:p>
        </p:txBody>
      </p:sp>
      <p:cxnSp>
        <p:nvCxnSpPr>
          <p:cNvPr id="117" name="Straight Arrow Connector 116"/>
          <p:cNvCxnSpPr>
            <a:stCxn id="101" idx="0"/>
            <a:endCxn id="83" idx="2"/>
          </p:cNvCxnSpPr>
          <p:nvPr/>
        </p:nvCxnSpPr>
        <p:spPr>
          <a:xfrm rot="16200000" flipV="1">
            <a:off x="6168314" y="4110914"/>
            <a:ext cx="2083350" cy="362822"/>
          </a:xfrm>
          <a:prstGeom prst="straightConnector1">
            <a:avLst/>
          </a:prstGeom>
          <a:ln w="12700" cmpd="sng">
            <a:solidFill>
              <a:schemeClr val="tx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6781800" y="4615190"/>
            <a:ext cx="990600" cy="261610"/>
          </a:xfrm>
          <a:prstGeom prst="rect">
            <a:avLst/>
          </a:prstGeom>
          <a:solidFill>
            <a:schemeClr val="bg1"/>
          </a:solidFill>
        </p:spPr>
        <p:txBody>
          <a:bodyPr wrap="square" rtlCol="0">
            <a:spAutoFit/>
          </a:bodyPr>
          <a:lstStyle/>
          <a:p>
            <a:r>
              <a:rPr lang="en-US" sz="1100" smtClean="0"/>
              <a:t>view, modify</a:t>
            </a:r>
            <a:endParaRPr lang="en-US" sz="11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4900" name="Rectangle 4"/>
          <p:cNvSpPr>
            <a:spLocks noGrp="1" noChangeArrowheads="1"/>
          </p:cNvSpPr>
          <p:nvPr>
            <p:ph type="title"/>
          </p:nvPr>
        </p:nvSpPr>
        <p:spPr bwMode="auto">
          <a:xfrm>
            <a:off x="144016" y="188640"/>
            <a:ext cx="7308304" cy="563562"/>
          </a:xfrm>
          <a:prstGeom prst="rect">
            <a:avLst/>
          </a:prstGeom>
          <a:noFill/>
          <a:ln>
            <a:miter lim="800000"/>
            <a:headEnd/>
            <a:tailEnd/>
          </a:ln>
        </p:spPr>
        <p:txBody>
          <a:bodyPr/>
          <a:lstStyle/>
          <a:p>
            <a:pPr algn="l"/>
            <a:r>
              <a:rPr lang="en-CA" sz="3200" dirty="0" smtClean="0"/>
              <a:t>Symphony MapReduce architecture</a:t>
            </a:r>
            <a:endParaRPr lang="en-US" sz="3200" dirty="0" smtClean="0"/>
          </a:p>
        </p:txBody>
      </p:sp>
      <p:sp>
        <p:nvSpPr>
          <p:cNvPr id="464901" name="Oval 5"/>
          <p:cNvSpPr>
            <a:spLocks noChangeArrowheads="1"/>
          </p:cNvSpPr>
          <p:nvPr/>
        </p:nvSpPr>
        <p:spPr bwMode="auto">
          <a:xfrm>
            <a:off x="4038600" y="1828800"/>
            <a:ext cx="914400" cy="914400"/>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lgn="ctr"/>
            <a:r>
              <a:rPr lang="en-CA"/>
              <a:t>SSM</a:t>
            </a:r>
            <a:endParaRPr lang="en-US"/>
          </a:p>
        </p:txBody>
      </p:sp>
      <p:sp>
        <p:nvSpPr>
          <p:cNvPr id="464902" name="Oval 6"/>
          <p:cNvSpPr>
            <a:spLocks noChangeArrowheads="1"/>
          </p:cNvSpPr>
          <p:nvPr/>
        </p:nvSpPr>
        <p:spPr bwMode="auto">
          <a:xfrm>
            <a:off x="5562600" y="1447800"/>
            <a:ext cx="914400" cy="914400"/>
          </a:xfrm>
          <a:prstGeom prst="ellipse">
            <a:avLst/>
          </a:prstGeom>
          <a:solidFill>
            <a:schemeClr val="accent1"/>
          </a:solidFill>
          <a:ln w="9525">
            <a:noFill/>
            <a:round/>
            <a:headEnd/>
            <a:tailEnd/>
          </a:ln>
          <a:effectLst>
            <a:prstShdw prst="shdw17" dist="17961" dir="2700000">
              <a:schemeClr val="accent1">
                <a:gamma/>
                <a:shade val="60000"/>
                <a:invGamma/>
              </a:schemeClr>
            </a:prstShdw>
          </a:effectLst>
        </p:spPr>
        <p:txBody>
          <a:bodyPr wrap="none" anchor="ctr"/>
          <a:lstStyle/>
          <a:p>
            <a:pPr algn="ctr"/>
            <a:r>
              <a:rPr lang="en-CA"/>
              <a:t>SIM</a:t>
            </a:r>
            <a:endParaRPr lang="en-US"/>
          </a:p>
        </p:txBody>
      </p:sp>
      <p:sp>
        <p:nvSpPr>
          <p:cNvPr id="3" name="AutoShape 32"/>
          <p:cNvSpPr>
            <a:spLocks noChangeArrowheads="1"/>
          </p:cNvSpPr>
          <p:nvPr/>
        </p:nvSpPr>
        <p:spPr bwMode="auto">
          <a:xfrm>
            <a:off x="7467600" y="4191000"/>
            <a:ext cx="1371600" cy="609600"/>
          </a:xfrm>
          <a:prstGeom prst="can">
            <a:avLst>
              <a:gd name="adj" fmla="val 25000"/>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wrap="none" lIns="45720" tIns="0" rIns="45720" bIns="0" anchor="ctr"/>
          <a:lstStyle/>
          <a:p>
            <a:pPr algn="ctr" eaLnBrk="0" hangingPunct="0">
              <a:spcBef>
                <a:spcPct val="50000"/>
              </a:spcBef>
            </a:pPr>
            <a:r>
              <a:rPr lang="en-CA" b="1"/>
              <a:t>File System</a:t>
            </a:r>
            <a:endParaRPr lang="en-US" b="1"/>
          </a:p>
        </p:txBody>
      </p:sp>
      <p:sp>
        <p:nvSpPr>
          <p:cNvPr id="464904" name="Rectangle 8"/>
          <p:cNvSpPr>
            <a:spLocks noChangeArrowheads="1"/>
          </p:cNvSpPr>
          <p:nvPr/>
        </p:nvSpPr>
        <p:spPr bwMode="auto">
          <a:xfrm>
            <a:off x="7239000" y="2209800"/>
            <a:ext cx="1447800" cy="1676400"/>
          </a:xfrm>
          <a:prstGeom prst="rect">
            <a:avLst/>
          </a:prstGeom>
          <a:no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endParaRPr lang="en-US"/>
          </a:p>
        </p:txBody>
      </p:sp>
      <p:sp>
        <p:nvSpPr>
          <p:cNvPr id="464906" name="Rectangle 10"/>
          <p:cNvSpPr>
            <a:spLocks noChangeArrowheads="1"/>
          </p:cNvSpPr>
          <p:nvPr/>
        </p:nvSpPr>
        <p:spPr bwMode="auto">
          <a:xfrm>
            <a:off x="2743200" y="1447800"/>
            <a:ext cx="533400" cy="1752600"/>
          </a:xfrm>
          <a:prstGeom prst="rect">
            <a:avLst/>
          </a:prstGeom>
          <a:solidFill>
            <a:schemeClr val="accent1"/>
          </a:solidFill>
          <a:ln w="9525">
            <a:solidFill>
              <a:schemeClr val="tx1"/>
            </a:solidFill>
            <a:miter lim="800000"/>
            <a:headEnd/>
            <a:tailEnd/>
          </a:ln>
          <a:effectLst>
            <a:prstShdw prst="shdw17" dist="17961" dir="2700000">
              <a:schemeClr val="tx1">
                <a:gamma/>
                <a:shade val="60000"/>
                <a:invGamma/>
              </a:schemeClr>
            </a:prstShdw>
          </a:effectLst>
        </p:spPr>
        <p:txBody>
          <a:bodyPr vert="eaVert" wrap="none" anchor="ctr"/>
          <a:lstStyle/>
          <a:p>
            <a:pPr algn="ctr"/>
            <a:r>
              <a:rPr lang="en-CA"/>
              <a:t>SDK API</a:t>
            </a:r>
            <a:endParaRPr lang="en-US"/>
          </a:p>
        </p:txBody>
      </p:sp>
      <p:sp>
        <p:nvSpPr>
          <p:cNvPr id="464907" name="Rectangle 11"/>
          <p:cNvSpPr>
            <a:spLocks noChangeArrowheads="1"/>
          </p:cNvSpPr>
          <p:nvPr/>
        </p:nvSpPr>
        <p:spPr bwMode="auto">
          <a:xfrm>
            <a:off x="6934200" y="1600200"/>
            <a:ext cx="1981200" cy="609600"/>
          </a:xfrm>
          <a:prstGeom prst="rect">
            <a:avLst/>
          </a:prstGeom>
          <a:solidFill>
            <a:schemeClr val="accent1"/>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r>
              <a:rPr lang="en-CA"/>
              <a:t>SDK API</a:t>
            </a:r>
            <a:endParaRPr lang="en-US"/>
          </a:p>
        </p:txBody>
      </p:sp>
      <p:sp>
        <p:nvSpPr>
          <p:cNvPr id="464909" name="Rectangle 13"/>
          <p:cNvSpPr>
            <a:spLocks noChangeArrowheads="1"/>
          </p:cNvSpPr>
          <p:nvPr/>
        </p:nvSpPr>
        <p:spPr bwMode="auto">
          <a:xfrm>
            <a:off x="533400" y="1447800"/>
            <a:ext cx="609600" cy="1752600"/>
          </a:xfrm>
          <a:prstGeom prst="rect">
            <a:avLst/>
          </a:prstGeom>
          <a:solidFill>
            <a:srgbClr val="CCFFFF"/>
          </a:solidFill>
          <a:ln w="9525">
            <a:solidFill>
              <a:schemeClr val="tx1"/>
            </a:solidFill>
            <a:miter lim="800000"/>
            <a:headEnd/>
            <a:tailEnd/>
          </a:ln>
          <a:effectLst>
            <a:prstShdw prst="shdw17" dist="17961" dir="2700000">
              <a:schemeClr val="tx1">
                <a:gamma/>
                <a:shade val="60000"/>
                <a:invGamma/>
              </a:schemeClr>
            </a:prstShdw>
          </a:effectLst>
        </p:spPr>
        <p:txBody>
          <a:bodyPr vert="eaVert" wrap="none" anchor="ctr"/>
          <a:lstStyle/>
          <a:p>
            <a:pPr algn="ctr"/>
            <a:r>
              <a:rPr lang="en-CA" b="1"/>
              <a:t>MR main()</a:t>
            </a:r>
            <a:endParaRPr lang="en-US" b="1"/>
          </a:p>
        </p:txBody>
      </p:sp>
      <p:sp>
        <p:nvSpPr>
          <p:cNvPr id="464910" name="Rectangle 14"/>
          <p:cNvSpPr>
            <a:spLocks noChangeArrowheads="1"/>
          </p:cNvSpPr>
          <p:nvPr/>
        </p:nvSpPr>
        <p:spPr bwMode="auto">
          <a:xfrm>
            <a:off x="1143000" y="1447800"/>
            <a:ext cx="1600200" cy="1752600"/>
          </a:xfrm>
          <a:prstGeom prst="rect">
            <a:avLst/>
          </a:prstGeom>
          <a:solidFill>
            <a:srgbClr val="99CCFF"/>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r>
              <a:rPr lang="en-CA"/>
              <a:t>Symphony</a:t>
            </a:r>
          </a:p>
          <a:p>
            <a:pPr algn="ctr"/>
            <a:r>
              <a:rPr lang="en-CA"/>
              <a:t>Map Reduce</a:t>
            </a:r>
          </a:p>
          <a:p>
            <a:pPr algn="ctr"/>
            <a:r>
              <a:rPr lang="en-CA"/>
              <a:t>JobTracker</a:t>
            </a:r>
          </a:p>
          <a:p>
            <a:pPr algn="ctr"/>
            <a:r>
              <a:rPr lang="en-CA"/>
              <a:t>(library)</a:t>
            </a:r>
            <a:endParaRPr lang="en-US"/>
          </a:p>
        </p:txBody>
      </p:sp>
      <p:sp>
        <p:nvSpPr>
          <p:cNvPr id="464911" name="Rectangle 15"/>
          <p:cNvSpPr>
            <a:spLocks noChangeArrowheads="1"/>
          </p:cNvSpPr>
          <p:nvPr/>
        </p:nvSpPr>
        <p:spPr bwMode="auto">
          <a:xfrm>
            <a:off x="6934200" y="2209800"/>
            <a:ext cx="1981200" cy="1066800"/>
          </a:xfrm>
          <a:prstGeom prst="rect">
            <a:avLst/>
          </a:prstGeom>
          <a:solidFill>
            <a:srgbClr val="99CCFF"/>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r>
              <a:rPr lang="en-CA"/>
              <a:t>Symphony</a:t>
            </a:r>
          </a:p>
          <a:p>
            <a:pPr algn="ctr"/>
            <a:r>
              <a:rPr lang="en-CA"/>
              <a:t>Map Reduce</a:t>
            </a:r>
          </a:p>
          <a:p>
            <a:pPr algn="ctr"/>
            <a:r>
              <a:rPr lang="en-CA"/>
              <a:t>TaskTracker</a:t>
            </a:r>
          </a:p>
          <a:p>
            <a:pPr algn="ctr"/>
            <a:r>
              <a:rPr lang="en-CA"/>
              <a:t>(library)</a:t>
            </a:r>
            <a:endParaRPr lang="en-US"/>
          </a:p>
        </p:txBody>
      </p:sp>
      <p:sp>
        <p:nvSpPr>
          <p:cNvPr id="464912" name="Rectangle 16"/>
          <p:cNvSpPr>
            <a:spLocks noChangeArrowheads="1"/>
          </p:cNvSpPr>
          <p:nvPr/>
        </p:nvSpPr>
        <p:spPr bwMode="auto">
          <a:xfrm>
            <a:off x="6934200" y="3276600"/>
            <a:ext cx="1066800" cy="609600"/>
          </a:xfrm>
          <a:prstGeom prst="rect">
            <a:avLst/>
          </a:prstGeom>
          <a:solidFill>
            <a:srgbClr val="CCFFFF"/>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r>
              <a:rPr lang="en-CA" b="1"/>
              <a:t>Mapper</a:t>
            </a:r>
            <a:endParaRPr lang="en-US" b="1"/>
          </a:p>
        </p:txBody>
      </p:sp>
      <p:sp>
        <p:nvSpPr>
          <p:cNvPr id="464913" name="Rectangle 17"/>
          <p:cNvSpPr>
            <a:spLocks noChangeArrowheads="1"/>
          </p:cNvSpPr>
          <p:nvPr/>
        </p:nvSpPr>
        <p:spPr bwMode="auto">
          <a:xfrm>
            <a:off x="7924800" y="3276600"/>
            <a:ext cx="990600" cy="609600"/>
          </a:xfrm>
          <a:prstGeom prst="rect">
            <a:avLst/>
          </a:prstGeom>
          <a:solidFill>
            <a:srgbClr val="CCFFFF"/>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r>
              <a:rPr lang="en-CA" b="1"/>
              <a:t>Reducer</a:t>
            </a:r>
            <a:endParaRPr lang="en-US" b="1"/>
          </a:p>
        </p:txBody>
      </p:sp>
      <p:sp>
        <p:nvSpPr>
          <p:cNvPr id="464914" name="Rectangle 18"/>
          <p:cNvSpPr>
            <a:spLocks noChangeArrowheads="1"/>
          </p:cNvSpPr>
          <p:nvPr/>
        </p:nvSpPr>
        <p:spPr bwMode="auto">
          <a:xfrm>
            <a:off x="3810000" y="4191000"/>
            <a:ext cx="1295400" cy="609600"/>
          </a:xfrm>
          <a:prstGeom prst="rect">
            <a:avLst/>
          </a:prstGeom>
          <a:solidFill>
            <a:schemeClr val="tx2"/>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r>
              <a:rPr lang="en-CA" b="1"/>
              <a:t>HDFS</a:t>
            </a:r>
          </a:p>
          <a:p>
            <a:pPr algn="ctr"/>
            <a:r>
              <a:rPr lang="en-CA" b="1"/>
              <a:t>Name node</a:t>
            </a:r>
            <a:endParaRPr lang="en-US" b="1"/>
          </a:p>
        </p:txBody>
      </p:sp>
      <p:sp>
        <p:nvSpPr>
          <p:cNvPr id="464915" name="Rectangle 19"/>
          <p:cNvSpPr>
            <a:spLocks noChangeArrowheads="1"/>
          </p:cNvSpPr>
          <p:nvPr/>
        </p:nvSpPr>
        <p:spPr bwMode="auto">
          <a:xfrm>
            <a:off x="5638800" y="4191000"/>
            <a:ext cx="1295400" cy="609600"/>
          </a:xfrm>
          <a:prstGeom prst="rect">
            <a:avLst/>
          </a:prstGeom>
          <a:solidFill>
            <a:schemeClr val="tx2"/>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r>
              <a:rPr lang="en-CA" b="1"/>
              <a:t>HDFS</a:t>
            </a:r>
          </a:p>
          <a:p>
            <a:pPr algn="ctr"/>
            <a:r>
              <a:rPr lang="en-CA" b="1"/>
              <a:t>Data node</a:t>
            </a:r>
            <a:endParaRPr lang="en-US" b="1"/>
          </a:p>
        </p:txBody>
      </p:sp>
      <p:sp>
        <p:nvSpPr>
          <p:cNvPr id="464916" name="Rectangle 20"/>
          <p:cNvSpPr>
            <a:spLocks noChangeArrowheads="1"/>
          </p:cNvSpPr>
          <p:nvPr/>
        </p:nvSpPr>
        <p:spPr bwMode="auto">
          <a:xfrm>
            <a:off x="3810000" y="2971800"/>
            <a:ext cx="1371600" cy="609600"/>
          </a:xfrm>
          <a:prstGeom prst="rect">
            <a:avLst/>
          </a:prstGeom>
          <a:solidFill>
            <a:srgbClr val="99CCFF"/>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r>
              <a:rPr lang="en-CA"/>
              <a:t>DAS plug-in</a:t>
            </a:r>
          </a:p>
          <a:p>
            <a:pPr algn="ctr"/>
            <a:r>
              <a:rPr lang="en-CA"/>
              <a:t>for HDFS</a:t>
            </a:r>
            <a:endParaRPr lang="en-US"/>
          </a:p>
        </p:txBody>
      </p:sp>
      <p:cxnSp>
        <p:nvCxnSpPr>
          <p:cNvPr id="464917" name="AutoShape 21"/>
          <p:cNvCxnSpPr>
            <a:cxnSpLocks noChangeShapeType="1"/>
            <a:stCxn id="464906" idx="3"/>
            <a:endCxn id="464901" idx="2"/>
          </p:cNvCxnSpPr>
          <p:nvPr/>
        </p:nvCxnSpPr>
        <p:spPr bwMode="auto">
          <a:xfrm flipV="1">
            <a:off x="3276600" y="2286000"/>
            <a:ext cx="762000" cy="38100"/>
          </a:xfrm>
          <a:prstGeom prst="straightConnector1">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cxnSp>
      <p:cxnSp>
        <p:nvCxnSpPr>
          <p:cNvPr id="464918" name="AutoShape 22"/>
          <p:cNvCxnSpPr>
            <a:cxnSpLocks noChangeShapeType="1"/>
            <a:stCxn id="464901" idx="6"/>
            <a:endCxn id="464902" idx="2"/>
          </p:cNvCxnSpPr>
          <p:nvPr/>
        </p:nvCxnSpPr>
        <p:spPr bwMode="auto">
          <a:xfrm flipV="1">
            <a:off x="4953000" y="1905000"/>
            <a:ext cx="609600" cy="381000"/>
          </a:xfrm>
          <a:prstGeom prst="straightConnector1">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cxnSp>
      <p:cxnSp>
        <p:nvCxnSpPr>
          <p:cNvPr id="464919" name="AutoShape 23"/>
          <p:cNvCxnSpPr>
            <a:cxnSpLocks noChangeShapeType="1"/>
            <a:stCxn id="464902" idx="6"/>
            <a:endCxn id="464907" idx="1"/>
          </p:cNvCxnSpPr>
          <p:nvPr/>
        </p:nvCxnSpPr>
        <p:spPr bwMode="auto">
          <a:xfrm>
            <a:off x="6477000" y="1905000"/>
            <a:ext cx="457200" cy="0"/>
          </a:xfrm>
          <a:prstGeom prst="straightConnector1">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cxnSp>
      <p:cxnSp>
        <p:nvCxnSpPr>
          <p:cNvPr id="464923" name="AutoShape 27"/>
          <p:cNvCxnSpPr>
            <a:cxnSpLocks noChangeShapeType="1"/>
            <a:stCxn id="464916" idx="2"/>
            <a:endCxn id="464914" idx="0"/>
          </p:cNvCxnSpPr>
          <p:nvPr/>
        </p:nvCxnSpPr>
        <p:spPr bwMode="auto">
          <a:xfrm flipH="1">
            <a:off x="4457700" y="3581400"/>
            <a:ext cx="38100" cy="609600"/>
          </a:xfrm>
          <a:prstGeom prst="straightConnector1">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cxnSp>
      <p:cxnSp>
        <p:nvCxnSpPr>
          <p:cNvPr id="464924" name="AutoShape 28"/>
          <p:cNvCxnSpPr>
            <a:cxnSpLocks noChangeShapeType="1"/>
            <a:stCxn id="464914" idx="3"/>
            <a:endCxn id="464915" idx="1"/>
          </p:cNvCxnSpPr>
          <p:nvPr/>
        </p:nvCxnSpPr>
        <p:spPr bwMode="auto">
          <a:xfrm>
            <a:off x="5105400" y="4495800"/>
            <a:ext cx="533400" cy="0"/>
          </a:xfrm>
          <a:prstGeom prst="straightConnector1">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cxnSp>
      <p:sp>
        <p:nvSpPr>
          <p:cNvPr id="464925" name="Line 29"/>
          <p:cNvSpPr>
            <a:spLocks noChangeShapeType="1"/>
          </p:cNvSpPr>
          <p:nvPr/>
        </p:nvSpPr>
        <p:spPr bwMode="auto">
          <a:xfrm>
            <a:off x="3581400" y="914400"/>
            <a:ext cx="0" cy="4114800"/>
          </a:xfrm>
          <a:prstGeom prst="line">
            <a:avLst/>
          </a:prstGeom>
          <a:noFill/>
          <a:ln w="9525">
            <a:solidFill>
              <a:schemeClr val="tx1"/>
            </a:solidFill>
            <a:prstDash val="lgDashDot"/>
            <a:round/>
            <a:headEnd/>
            <a:tailEnd/>
          </a:ln>
          <a:effectLst>
            <a:prstShdw prst="shdw17" dist="17961" dir="2700000">
              <a:schemeClr val="tx1">
                <a:gamma/>
                <a:shade val="60000"/>
                <a:invGamma/>
              </a:schemeClr>
            </a:prstShdw>
          </a:effectLst>
        </p:spPr>
        <p:txBody>
          <a:bodyPr/>
          <a:lstStyle/>
          <a:p>
            <a:endParaRPr lang="en-US"/>
          </a:p>
        </p:txBody>
      </p:sp>
      <p:sp>
        <p:nvSpPr>
          <p:cNvPr id="464926" name="Line 30"/>
          <p:cNvSpPr>
            <a:spLocks noChangeShapeType="1"/>
          </p:cNvSpPr>
          <p:nvPr/>
        </p:nvSpPr>
        <p:spPr bwMode="auto">
          <a:xfrm>
            <a:off x="5410200" y="914400"/>
            <a:ext cx="0" cy="4114800"/>
          </a:xfrm>
          <a:prstGeom prst="line">
            <a:avLst/>
          </a:prstGeom>
          <a:noFill/>
          <a:ln w="9525">
            <a:solidFill>
              <a:schemeClr val="tx1"/>
            </a:solidFill>
            <a:prstDash val="lgDashDot"/>
            <a:round/>
            <a:headEnd/>
            <a:tailEnd/>
          </a:ln>
          <a:effectLst>
            <a:prstShdw prst="shdw17" dist="17961" dir="2700000">
              <a:schemeClr val="tx1">
                <a:gamma/>
                <a:shade val="60000"/>
                <a:invGamma/>
              </a:schemeClr>
            </a:prstShdw>
          </a:effectLst>
        </p:spPr>
        <p:txBody>
          <a:bodyPr/>
          <a:lstStyle/>
          <a:p>
            <a:endParaRPr lang="en-US"/>
          </a:p>
        </p:txBody>
      </p:sp>
      <p:cxnSp>
        <p:nvCxnSpPr>
          <p:cNvPr id="464927" name="AutoShape 31"/>
          <p:cNvCxnSpPr>
            <a:cxnSpLocks noChangeShapeType="1"/>
            <a:stCxn id="464910" idx="2"/>
            <a:endCxn id="464914" idx="1"/>
          </p:cNvCxnSpPr>
          <p:nvPr/>
        </p:nvCxnSpPr>
        <p:spPr bwMode="auto">
          <a:xfrm>
            <a:off x="1943100" y="3200400"/>
            <a:ext cx="1866900" cy="1295400"/>
          </a:xfrm>
          <a:prstGeom prst="straightConnector1">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cxnSp>
      <p:sp>
        <p:nvSpPr>
          <p:cNvPr id="464929" name="Text Box 33"/>
          <p:cNvSpPr txBox="1">
            <a:spLocks noChangeArrowheads="1"/>
          </p:cNvSpPr>
          <p:nvPr/>
        </p:nvSpPr>
        <p:spPr bwMode="auto">
          <a:xfrm>
            <a:off x="2209800" y="914400"/>
            <a:ext cx="12636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CA"/>
              <a:t>Client host</a:t>
            </a:r>
            <a:endParaRPr lang="en-US"/>
          </a:p>
        </p:txBody>
      </p:sp>
      <p:sp>
        <p:nvSpPr>
          <p:cNvPr id="464930" name="Text Box 34"/>
          <p:cNvSpPr txBox="1">
            <a:spLocks noChangeArrowheads="1"/>
          </p:cNvSpPr>
          <p:nvPr/>
        </p:nvSpPr>
        <p:spPr bwMode="auto">
          <a:xfrm>
            <a:off x="4114800" y="914400"/>
            <a:ext cx="8826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CA"/>
              <a:t>Master</a:t>
            </a:r>
            <a:endParaRPr lang="en-US"/>
          </a:p>
        </p:txBody>
      </p:sp>
      <p:sp>
        <p:nvSpPr>
          <p:cNvPr id="464931" name="Text Box 35"/>
          <p:cNvSpPr txBox="1">
            <a:spLocks noChangeArrowheads="1"/>
          </p:cNvSpPr>
          <p:nvPr/>
        </p:nvSpPr>
        <p:spPr bwMode="auto">
          <a:xfrm>
            <a:off x="5486400" y="838200"/>
            <a:ext cx="11112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ctr"/>
            <a:r>
              <a:rPr lang="en-CA"/>
              <a:t>Compute</a:t>
            </a:r>
          </a:p>
          <a:p>
            <a:pPr algn="ctr"/>
            <a:r>
              <a:rPr lang="en-CA"/>
              <a:t>node</a:t>
            </a:r>
            <a:endParaRPr lang="en-US"/>
          </a:p>
        </p:txBody>
      </p:sp>
      <p:sp>
        <p:nvSpPr>
          <p:cNvPr id="464932" name="Text Box 36"/>
          <p:cNvSpPr txBox="1">
            <a:spLocks noChangeArrowheads="1"/>
          </p:cNvSpPr>
          <p:nvPr/>
        </p:nvSpPr>
        <p:spPr bwMode="auto">
          <a:xfrm>
            <a:off x="6705600" y="1143000"/>
            <a:ext cx="22034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CA"/>
              <a:t>MapReduce service</a:t>
            </a:r>
            <a:endParaRPr lang="en-US"/>
          </a:p>
        </p:txBody>
      </p:sp>
      <p:sp>
        <p:nvSpPr>
          <p:cNvPr id="464933" name="Rectangle 37"/>
          <p:cNvSpPr>
            <a:spLocks noChangeArrowheads="1"/>
          </p:cNvSpPr>
          <p:nvPr/>
        </p:nvSpPr>
        <p:spPr bwMode="auto">
          <a:xfrm>
            <a:off x="381000" y="5181600"/>
            <a:ext cx="228600" cy="2286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endParaRPr lang="en-US"/>
          </a:p>
        </p:txBody>
      </p:sp>
      <p:sp>
        <p:nvSpPr>
          <p:cNvPr id="464934" name="Text Box 38"/>
          <p:cNvSpPr txBox="1">
            <a:spLocks noChangeArrowheads="1"/>
          </p:cNvSpPr>
          <p:nvPr/>
        </p:nvSpPr>
        <p:spPr bwMode="auto">
          <a:xfrm>
            <a:off x="685800" y="5105400"/>
            <a:ext cx="22288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CA"/>
              <a:t>- Symphony product</a:t>
            </a:r>
            <a:endParaRPr lang="en-US"/>
          </a:p>
        </p:txBody>
      </p:sp>
      <p:sp>
        <p:nvSpPr>
          <p:cNvPr id="464935" name="Rectangle 39"/>
          <p:cNvSpPr>
            <a:spLocks noChangeArrowheads="1"/>
          </p:cNvSpPr>
          <p:nvPr/>
        </p:nvSpPr>
        <p:spPr bwMode="auto">
          <a:xfrm>
            <a:off x="381000" y="5486400"/>
            <a:ext cx="228600" cy="228600"/>
          </a:xfrm>
          <a:prstGeom prst="rect">
            <a:avLst/>
          </a:prstGeom>
          <a:solidFill>
            <a:srgbClr val="99CCFF"/>
          </a:solidFill>
          <a:ln w="9525">
            <a:noFill/>
            <a:miter lim="800000"/>
            <a:headEnd/>
            <a:tailEnd/>
          </a:ln>
          <a:effectLst>
            <a:prstShdw prst="shdw17" dist="17961" dir="2700000">
              <a:srgbClr val="99CCFF">
                <a:gamma/>
                <a:shade val="60000"/>
                <a:invGamma/>
              </a:srgbClr>
            </a:prstShdw>
          </a:effectLst>
        </p:spPr>
        <p:txBody>
          <a:bodyPr wrap="none" anchor="ctr"/>
          <a:lstStyle/>
          <a:p>
            <a:endParaRPr lang="en-US"/>
          </a:p>
        </p:txBody>
      </p:sp>
      <p:sp>
        <p:nvSpPr>
          <p:cNvPr id="464936" name="Text Box 40"/>
          <p:cNvSpPr txBox="1">
            <a:spLocks noChangeArrowheads="1"/>
          </p:cNvSpPr>
          <p:nvPr/>
        </p:nvSpPr>
        <p:spPr bwMode="auto">
          <a:xfrm>
            <a:off x="685800" y="5410200"/>
            <a:ext cx="38290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CA"/>
              <a:t>- Symphony MapReduce framework</a:t>
            </a:r>
            <a:endParaRPr lang="en-US"/>
          </a:p>
        </p:txBody>
      </p:sp>
      <p:sp>
        <p:nvSpPr>
          <p:cNvPr id="464937" name="Rectangle 41"/>
          <p:cNvSpPr>
            <a:spLocks noChangeArrowheads="1"/>
          </p:cNvSpPr>
          <p:nvPr/>
        </p:nvSpPr>
        <p:spPr bwMode="auto">
          <a:xfrm>
            <a:off x="381000" y="5791200"/>
            <a:ext cx="228600" cy="228600"/>
          </a:xfrm>
          <a:prstGeom prst="rect">
            <a:avLst/>
          </a:prstGeom>
          <a:solidFill>
            <a:srgbClr val="003366"/>
          </a:solidFill>
          <a:ln w="9525">
            <a:noFill/>
            <a:miter lim="800000"/>
            <a:headEnd/>
            <a:tailEnd/>
          </a:ln>
          <a:effectLst>
            <a:prstShdw prst="shdw17" dist="17961" dir="2700000">
              <a:srgbClr val="003366">
                <a:gamma/>
                <a:shade val="60000"/>
                <a:invGamma/>
              </a:srgbClr>
            </a:prstShdw>
          </a:effectLst>
        </p:spPr>
        <p:txBody>
          <a:bodyPr wrap="none" anchor="ctr"/>
          <a:lstStyle/>
          <a:p>
            <a:endParaRPr lang="en-US"/>
          </a:p>
        </p:txBody>
      </p:sp>
      <p:sp>
        <p:nvSpPr>
          <p:cNvPr id="464938" name="Text Box 42"/>
          <p:cNvSpPr txBox="1">
            <a:spLocks noChangeArrowheads="1"/>
          </p:cNvSpPr>
          <p:nvPr/>
        </p:nvSpPr>
        <p:spPr bwMode="auto">
          <a:xfrm>
            <a:off x="685800" y="5715000"/>
            <a:ext cx="34290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r>
              <a:rPr lang="en-CA"/>
              <a:t>- Distributed file system (HDFS)</a:t>
            </a:r>
            <a:endParaRPr lang="en-US"/>
          </a:p>
        </p:txBody>
      </p:sp>
      <p:sp>
        <p:nvSpPr>
          <p:cNvPr id="464939" name="Rectangle 43"/>
          <p:cNvSpPr>
            <a:spLocks noChangeArrowheads="1"/>
          </p:cNvSpPr>
          <p:nvPr/>
        </p:nvSpPr>
        <p:spPr bwMode="auto">
          <a:xfrm>
            <a:off x="381000" y="6096000"/>
            <a:ext cx="228600" cy="228600"/>
          </a:xfrm>
          <a:prstGeom prst="rect">
            <a:avLst/>
          </a:prstGeom>
          <a:solidFill>
            <a:srgbClr val="CCFFFF"/>
          </a:solidFill>
          <a:ln w="9525">
            <a:noFill/>
            <a:miter lim="800000"/>
            <a:headEnd/>
            <a:tailEnd/>
          </a:ln>
          <a:effectLst>
            <a:prstShdw prst="shdw17" dist="17961" dir="2700000">
              <a:srgbClr val="CCFFFF">
                <a:gamma/>
                <a:shade val="60000"/>
                <a:invGamma/>
              </a:srgbClr>
            </a:prstShdw>
          </a:effectLst>
        </p:spPr>
        <p:txBody>
          <a:bodyPr wrap="none" anchor="ctr"/>
          <a:lstStyle/>
          <a:p>
            <a:endParaRPr lang="en-US"/>
          </a:p>
        </p:txBody>
      </p:sp>
      <p:sp>
        <p:nvSpPr>
          <p:cNvPr id="464940" name="Text Box 44"/>
          <p:cNvSpPr txBox="1">
            <a:spLocks noChangeArrowheads="1"/>
          </p:cNvSpPr>
          <p:nvPr/>
        </p:nvSpPr>
        <p:spPr bwMode="auto">
          <a:xfrm>
            <a:off x="685800" y="6019800"/>
            <a:ext cx="401955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buFontTx/>
              <a:buChar char="-"/>
            </a:pPr>
            <a:r>
              <a:rPr lang="en-CA"/>
              <a:t> User-defined MapReduce programs </a:t>
            </a:r>
          </a:p>
          <a:p>
            <a:r>
              <a:rPr lang="en-CA"/>
              <a:t>(main, Mapper and Reducer)</a:t>
            </a:r>
            <a:endParaRPr lang="en-US"/>
          </a:p>
        </p:txBody>
      </p:sp>
      <p:sp>
        <p:nvSpPr>
          <p:cNvPr id="464941" name="Text Box 45"/>
          <p:cNvSpPr txBox="1">
            <a:spLocks noChangeArrowheads="1"/>
          </p:cNvSpPr>
          <p:nvPr/>
        </p:nvSpPr>
        <p:spPr bwMode="auto">
          <a:xfrm>
            <a:off x="288925" y="4684713"/>
            <a:ext cx="15430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CA"/>
              <a:t>Components:</a:t>
            </a:r>
            <a:endParaRPr lang="en-US"/>
          </a:p>
        </p:txBody>
      </p:sp>
      <p:sp>
        <p:nvSpPr>
          <p:cNvPr id="464946" name="AutoShape 50"/>
          <p:cNvSpPr>
            <a:spLocks noChangeArrowheads="1"/>
          </p:cNvSpPr>
          <p:nvPr/>
        </p:nvSpPr>
        <p:spPr bwMode="auto">
          <a:xfrm rot="10800000">
            <a:off x="5867400" y="2590800"/>
            <a:ext cx="1081088" cy="1600200"/>
          </a:xfrm>
          <a:custGeom>
            <a:avLst/>
            <a:gdLst>
              <a:gd name="G0" fmla="+- 11957 0 0"/>
              <a:gd name="G1" fmla="+- 18514 0 0"/>
              <a:gd name="G2" fmla="+- 6171 0 0"/>
              <a:gd name="G3" fmla="*/ 11957 1 2"/>
              <a:gd name="G4" fmla="+- G3 10800 0"/>
              <a:gd name="G5" fmla="+- 21600 11957 18514"/>
              <a:gd name="G6" fmla="+- 18514 6171 0"/>
              <a:gd name="G7" fmla="*/ G6 1 2"/>
              <a:gd name="G8" fmla="*/ 18514 2 1"/>
              <a:gd name="G9" fmla="+- G8 0 21600"/>
              <a:gd name="G10" fmla="+- G5 0 G4"/>
              <a:gd name="G11" fmla="+- 11957 0 G4"/>
              <a:gd name="G12" fmla="*/ G2 G10 G11"/>
              <a:gd name="T0" fmla="*/ 16779 w 21600"/>
              <a:gd name="T1" fmla="*/ 0 h 21600"/>
              <a:gd name="T2" fmla="*/ 11957 w 21600"/>
              <a:gd name="T3" fmla="*/ 6171 h 21600"/>
              <a:gd name="T4" fmla="*/ 6171 w 21600"/>
              <a:gd name="T5" fmla="*/ 11957 h 21600"/>
              <a:gd name="T6" fmla="*/ 0 w 21600"/>
              <a:gd name="T7" fmla="*/ 1677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779" y="0"/>
                </a:moveTo>
                <a:lnTo>
                  <a:pt x="11957" y="6171"/>
                </a:lnTo>
                <a:lnTo>
                  <a:pt x="15043" y="6171"/>
                </a:lnTo>
                <a:lnTo>
                  <a:pt x="15043" y="15043"/>
                </a:lnTo>
                <a:lnTo>
                  <a:pt x="6171" y="15043"/>
                </a:lnTo>
                <a:lnTo>
                  <a:pt x="6171" y="11957"/>
                </a:lnTo>
                <a:lnTo>
                  <a:pt x="0" y="16779"/>
                </a:lnTo>
                <a:lnTo>
                  <a:pt x="6171" y="21600"/>
                </a:lnTo>
                <a:lnTo>
                  <a:pt x="6171" y="18514"/>
                </a:lnTo>
                <a:lnTo>
                  <a:pt x="18514" y="18514"/>
                </a:lnTo>
                <a:lnTo>
                  <a:pt x="18514" y="6171"/>
                </a:lnTo>
                <a:lnTo>
                  <a:pt x="21600" y="6171"/>
                </a:lnTo>
                <a:close/>
              </a:path>
            </a:pathLst>
          </a:custGeom>
          <a:solidFill>
            <a:srgbClr val="99CCFF"/>
          </a:solidFill>
          <a:ln w="9525">
            <a:noFill/>
            <a:miter lim="800000"/>
            <a:headEnd/>
            <a:tailEnd/>
          </a:ln>
          <a:effectLst>
            <a:prstShdw prst="shdw17" dist="17961" dir="2700000">
              <a:srgbClr val="99CCFF">
                <a:gamma/>
                <a:shade val="60000"/>
                <a:invGamma/>
              </a:srgbClr>
            </a:prstShdw>
          </a:effectLst>
        </p:spPr>
        <p:txBody>
          <a:bodyPr rot="10800000" wrap="none" anchor="ctr"/>
          <a:lstStyle/>
          <a:p>
            <a:pPr algn="ctr"/>
            <a:r>
              <a:rPr lang="en-CA"/>
              <a:t>records</a:t>
            </a:r>
            <a:endParaRPr lang="en-US"/>
          </a:p>
        </p:txBody>
      </p:sp>
      <p:cxnSp>
        <p:nvCxnSpPr>
          <p:cNvPr id="464947" name="AutoShape 51"/>
          <p:cNvCxnSpPr>
            <a:cxnSpLocks noChangeShapeType="1"/>
            <a:stCxn id="464901" idx="4"/>
            <a:endCxn id="464916" idx="0"/>
          </p:cNvCxnSpPr>
          <p:nvPr/>
        </p:nvCxnSpPr>
        <p:spPr bwMode="auto">
          <a:xfrm>
            <a:off x="4495800" y="2743200"/>
            <a:ext cx="0" cy="228600"/>
          </a:xfrm>
          <a:prstGeom prst="straightConnector1">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cxnSp>
      <p:sp>
        <p:nvSpPr>
          <p:cNvPr id="464948" name="AutoShape 52"/>
          <p:cNvSpPr>
            <a:spLocks noChangeArrowheads="1"/>
          </p:cNvSpPr>
          <p:nvPr/>
        </p:nvSpPr>
        <p:spPr bwMode="auto">
          <a:xfrm>
            <a:off x="6934200" y="4343400"/>
            <a:ext cx="533400" cy="381000"/>
          </a:xfrm>
          <a:prstGeom prst="leftRightArrow">
            <a:avLst>
              <a:gd name="adj1" fmla="val 50000"/>
              <a:gd name="adj2" fmla="val 28000"/>
            </a:avLst>
          </a:prstGeom>
          <a:solidFill>
            <a:srgbClr val="003366"/>
          </a:solidFill>
          <a:ln w="9525">
            <a:noFill/>
            <a:miter lim="800000"/>
            <a:headEnd/>
            <a:tailEnd/>
          </a:ln>
          <a:effectLst>
            <a:prstShdw prst="shdw17" dist="17961" dir="2700000">
              <a:srgbClr val="003366">
                <a:gamma/>
                <a:shade val="60000"/>
                <a:invGamma/>
              </a:srgbClr>
            </a:prstShdw>
          </a:effectLst>
        </p:spPr>
        <p:txBody>
          <a:bodyPr wrap="none" anchor="ctr"/>
          <a:lstStyle/>
          <a:p>
            <a:endParaRPr lang="en-US"/>
          </a:p>
        </p:txBody>
      </p:sp>
      <p:sp>
        <p:nvSpPr>
          <p:cNvPr id="464951" name="Line 55"/>
          <p:cNvSpPr>
            <a:spLocks noChangeShapeType="1"/>
          </p:cNvSpPr>
          <p:nvPr/>
        </p:nvSpPr>
        <p:spPr bwMode="auto">
          <a:xfrm>
            <a:off x="5181600" y="5562600"/>
            <a:ext cx="381000" cy="0"/>
          </a:xfrm>
          <a:prstGeom prst="line">
            <a:avLst/>
          </a:prstGeom>
          <a:noFill/>
          <a:ln w="6350">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endParaRPr lang="en-US"/>
          </a:p>
        </p:txBody>
      </p:sp>
      <p:sp>
        <p:nvSpPr>
          <p:cNvPr id="464952" name="Text Box 56"/>
          <p:cNvSpPr txBox="1">
            <a:spLocks noChangeArrowheads="1"/>
          </p:cNvSpPr>
          <p:nvPr/>
        </p:nvSpPr>
        <p:spPr bwMode="auto">
          <a:xfrm>
            <a:off x="5638800" y="5334000"/>
            <a:ext cx="18224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CA"/>
              <a:t>- Meta-data flow</a:t>
            </a:r>
            <a:endParaRPr lang="en-US"/>
          </a:p>
        </p:txBody>
      </p:sp>
      <p:sp>
        <p:nvSpPr>
          <p:cNvPr id="464953" name="AutoShape 57"/>
          <p:cNvSpPr>
            <a:spLocks noChangeArrowheads="1"/>
          </p:cNvSpPr>
          <p:nvPr/>
        </p:nvSpPr>
        <p:spPr bwMode="auto">
          <a:xfrm>
            <a:off x="5181600" y="5715000"/>
            <a:ext cx="381000" cy="228600"/>
          </a:xfrm>
          <a:prstGeom prst="leftRightArrow">
            <a:avLst>
              <a:gd name="adj1" fmla="val 50000"/>
              <a:gd name="adj2" fmla="val 33333"/>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endParaRPr lang="en-US"/>
          </a:p>
        </p:txBody>
      </p:sp>
      <p:sp>
        <p:nvSpPr>
          <p:cNvPr id="464954" name="Text Box 58"/>
          <p:cNvSpPr txBox="1">
            <a:spLocks noChangeArrowheads="1"/>
          </p:cNvSpPr>
          <p:nvPr/>
        </p:nvSpPr>
        <p:spPr bwMode="auto">
          <a:xfrm>
            <a:off x="5622925" y="5675313"/>
            <a:ext cx="17843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r>
              <a:rPr lang="en-CA"/>
              <a:t>- User data flow</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pPr algn="l"/>
            <a:r>
              <a:rPr lang="en-CA" sz="4000" smtClean="0"/>
              <a:t>Scalability at Facebook</a:t>
            </a:r>
            <a:endParaRPr lang="en-US" sz="4000" smtClean="0"/>
          </a:p>
        </p:txBody>
      </p:sp>
      <p:pic>
        <p:nvPicPr>
          <p:cNvPr id="74754" name="Picture 4"/>
          <p:cNvPicPr>
            <a:picLocks noGrp="1" noChangeAspect="1" noChangeArrowheads="1"/>
          </p:cNvPicPr>
          <p:nvPr>
            <p:ph type="body" idx="4294967295"/>
          </p:nvPr>
        </p:nvPicPr>
        <p:blipFill>
          <a:blip r:embed="rId3" cstate="print"/>
          <a:srcRect/>
          <a:stretch>
            <a:fillRect/>
          </a:stretch>
        </p:blipFill>
        <p:spPr bwMode="auto">
          <a:xfrm>
            <a:off x="1371600" y="990600"/>
            <a:ext cx="6153150" cy="2125663"/>
          </a:xfrm>
          <a:prstGeom prst="rect">
            <a:avLst/>
          </a:prstGeom>
          <a:noFill/>
          <a:ln>
            <a:miter lim="800000"/>
            <a:headEnd/>
            <a:tailEnd/>
          </a:ln>
        </p:spPr>
      </p:pic>
      <p:sp>
        <p:nvSpPr>
          <p:cNvPr id="117765" name="Text Box 5"/>
          <p:cNvSpPr txBox="1">
            <a:spLocks noChangeArrowheads="1"/>
          </p:cNvSpPr>
          <p:nvPr/>
        </p:nvSpPr>
        <p:spPr bwMode="auto">
          <a:xfrm>
            <a:off x="457200" y="3200400"/>
            <a:ext cx="8016875" cy="31130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en-US" b="1" dirty="0"/>
              <a:t>  Hardware 2 level architecture </a:t>
            </a:r>
          </a:p>
          <a:p>
            <a:pPr lvl="1">
              <a:buFontTx/>
              <a:buChar char="•"/>
              <a:defRPr/>
            </a:pPr>
            <a:r>
              <a:rPr lang="en-US" dirty="0"/>
              <a:t> Nodes are commodity PCs</a:t>
            </a:r>
          </a:p>
          <a:p>
            <a:pPr lvl="1">
              <a:buFontTx/>
              <a:buChar char="•"/>
              <a:defRPr/>
            </a:pPr>
            <a:r>
              <a:rPr lang="en-US" dirty="0"/>
              <a:t> 30-40 nodes/rack</a:t>
            </a:r>
          </a:p>
          <a:p>
            <a:pPr lvl="1">
              <a:buFontTx/>
              <a:buChar char="•"/>
              <a:defRPr/>
            </a:pPr>
            <a:r>
              <a:rPr lang="en-US" dirty="0"/>
              <a:t> Uplink from rack is 3-4 gigabit</a:t>
            </a:r>
          </a:p>
          <a:p>
            <a:pPr lvl="1">
              <a:buFontTx/>
              <a:buChar char="•"/>
              <a:defRPr/>
            </a:pPr>
            <a:r>
              <a:rPr lang="en-US" dirty="0"/>
              <a:t> Rack-internal is 1 gigabit</a:t>
            </a:r>
          </a:p>
          <a:p>
            <a:pPr>
              <a:buFontTx/>
              <a:buChar char="•"/>
              <a:defRPr/>
            </a:pPr>
            <a:r>
              <a:rPr lang="en-US" b="1" dirty="0"/>
              <a:t> Very Large Distributed File System</a:t>
            </a:r>
          </a:p>
          <a:p>
            <a:pPr lvl="1">
              <a:buFontTx/>
              <a:buChar char="•"/>
              <a:defRPr/>
            </a:pPr>
            <a:r>
              <a:rPr lang="en-US" dirty="0"/>
              <a:t>10K nodes, 100 million files, 10 - 100 PB</a:t>
            </a:r>
          </a:p>
          <a:p>
            <a:pPr>
              <a:buFontTx/>
              <a:buChar char="•"/>
              <a:defRPr/>
            </a:pPr>
            <a:r>
              <a:rPr lang="en-US" b="1" dirty="0"/>
              <a:t> Optimized for Batch </a:t>
            </a:r>
            <a:r>
              <a:rPr lang="en-US" b="1" dirty="0" smtClean="0"/>
              <a:t>Processing</a:t>
            </a:r>
            <a:endParaRPr lang="en-US" b="1" dirty="0"/>
          </a:p>
          <a:p>
            <a:pPr lvl="1">
              <a:buFontTx/>
              <a:buChar char="•"/>
              <a:defRPr/>
            </a:pPr>
            <a:r>
              <a:rPr lang="en-US" dirty="0"/>
              <a:t> </a:t>
            </a:r>
            <a:r>
              <a:rPr lang="en-US" b="1" dirty="0"/>
              <a:t>Data locations exposed</a:t>
            </a:r>
            <a:r>
              <a:rPr lang="en-US" dirty="0"/>
              <a:t> so that computations can move to</a:t>
            </a:r>
          </a:p>
          <a:p>
            <a:pPr lvl="1">
              <a:defRPr/>
            </a:pPr>
            <a:r>
              <a:rPr lang="en-US" dirty="0"/>
              <a:t>where data resides</a:t>
            </a:r>
          </a:p>
          <a:p>
            <a:pPr>
              <a:buFontTx/>
              <a:buChar char="•"/>
              <a:defRPr/>
            </a:pPr>
            <a:r>
              <a:rPr lang="en-US" b="1" dirty="0"/>
              <a:t> User Space, runs on heterogeneous OS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pPr algn="l"/>
            <a:r>
              <a:rPr lang="en-US" sz="3600" smtClean="0"/>
              <a:t>HDFS Performance at Facebook</a:t>
            </a:r>
          </a:p>
        </p:txBody>
      </p:sp>
      <p:sp>
        <p:nvSpPr>
          <p:cNvPr id="76802"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pPr>
              <a:lnSpc>
                <a:spcPct val="90000"/>
              </a:lnSpc>
            </a:pPr>
            <a:r>
              <a:rPr lang="en-US" sz="2400" smtClean="0"/>
              <a:t>80K compute hours per day</a:t>
            </a:r>
          </a:p>
          <a:p>
            <a:pPr>
              <a:lnSpc>
                <a:spcPct val="90000"/>
              </a:lnSpc>
            </a:pPr>
            <a:r>
              <a:rPr lang="en-US" sz="2400" smtClean="0"/>
              <a:t>4 TB of compressed new data added per day</a:t>
            </a:r>
          </a:p>
          <a:p>
            <a:pPr>
              <a:lnSpc>
                <a:spcPct val="90000"/>
              </a:lnSpc>
            </a:pPr>
            <a:r>
              <a:rPr lang="en-US" sz="2400" smtClean="0"/>
              <a:t>135TB of compressed data scanned per day</a:t>
            </a:r>
          </a:p>
          <a:p>
            <a:pPr>
              <a:lnSpc>
                <a:spcPct val="90000"/>
              </a:lnSpc>
            </a:pPr>
            <a:r>
              <a:rPr lang="en-US" sz="2400" smtClean="0"/>
              <a:t>7500+ Hive jobs (SQL adapter to MapReduce) on production cluster per day</a:t>
            </a:r>
          </a:p>
          <a:p>
            <a:pPr>
              <a:lnSpc>
                <a:spcPct val="90000"/>
              </a:lnSpc>
            </a:pPr>
            <a:r>
              <a:rPr lang="en-US" sz="2400" b="1" smtClean="0"/>
              <a:t>Common design pattern in data processing</a:t>
            </a:r>
          </a:p>
          <a:p>
            <a:pPr lvl="1">
              <a:lnSpc>
                <a:spcPct val="90000"/>
              </a:lnSpc>
            </a:pPr>
            <a:r>
              <a:rPr lang="en-US" sz="2000" smtClean="0"/>
              <a:t>cat * | grep | sort | unique -c | cat &gt; file</a:t>
            </a:r>
          </a:p>
          <a:p>
            <a:pPr lvl="1">
              <a:lnSpc>
                <a:spcPct val="90000"/>
              </a:lnSpc>
            </a:pPr>
            <a:r>
              <a:rPr lang="en-US" sz="2000" smtClean="0"/>
              <a:t>input | </a:t>
            </a:r>
            <a:r>
              <a:rPr lang="en-US" sz="2000" b="1" smtClean="0"/>
              <a:t>map </a:t>
            </a:r>
            <a:r>
              <a:rPr lang="en-US" sz="2000" smtClean="0"/>
              <a:t>| shuffle | </a:t>
            </a:r>
            <a:r>
              <a:rPr lang="en-US" sz="2000" b="1" smtClean="0"/>
              <a:t>reduce </a:t>
            </a:r>
            <a:r>
              <a:rPr lang="en-US" sz="2000" smtClean="0"/>
              <a:t>| output</a:t>
            </a:r>
          </a:p>
          <a:p>
            <a:pPr>
              <a:lnSpc>
                <a:spcPct val="90000"/>
              </a:lnSpc>
            </a:pPr>
            <a:r>
              <a:rPr lang="en-US" sz="2400" b="1" smtClean="0"/>
              <a:t>Used for:</a:t>
            </a:r>
          </a:p>
          <a:p>
            <a:pPr lvl="1">
              <a:lnSpc>
                <a:spcPct val="90000"/>
              </a:lnSpc>
            </a:pPr>
            <a:r>
              <a:rPr lang="en-US" sz="2000" smtClean="0"/>
              <a:t>Log processing</a:t>
            </a:r>
          </a:p>
          <a:p>
            <a:pPr lvl="1">
              <a:lnSpc>
                <a:spcPct val="90000"/>
              </a:lnSpc>
            </a:pPr>
            <a:r>
              <a:rPr lang="en-US" sz="2000" smtClean="0"/>
              <a:t>Web search indexing</a:t>
            </a:r>
          </a:p>
          <a:p>
            <a:pPr lvl="1">
              <a:lnSpc>
                <a:spcPct val="90000"/>
              </a:lnSpc>
            </a:pPr>
            <a:r>
              <a:rPr lang="en-US" sz="2000" smtClean="0"/>
              <a:t>Ad-hoc queries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Rectangle 2"/>
          <p:cNvSpPr>
            <a:spLocks noGrp="1" noChangeArrowheads="1"/>
          </p:cNvSpPr>
          <p:nvPr>
            <p:ph type="title" idx="4294967295"/>
          </p:nvPr>
        </p:nvSpPr>
        <p:spPr bwMode="auto">
          <a:xfrm>
            <a:off x="-57200" y="274638"/>
            <a:ext cx="8229600" cy="1143000"/>
          </a:xfrm>
          <a:prstGeom prst="rect">
            <a:avLst/>
          </a:prstGeom>
          <a:noFill/>
          <a:ln>
            <a:miter lim="800000"/>
            <a:headEnd/>
            <a:tailEnd/>
          </a:ln>
        </p:spPr>
        <p:txBody>
          <a:bodyPr/>
          <a:lstStyle/>
          <a:p>
            <a:pPr algn="l"/>
            <a:r>
              <a:rPr lang="en-US" sz="3200" dirty="0" smtClean="0"/>
              <a:t>Hadoop Scalability/Performance at Yahoo</a:t>
            </a:r>
          </a:p>
        </p:txBody>
      </p:sp>
      <p:sp>
        <p:nvSpPr>
          <p:cNvPr id="78850" name="Rectangle 3"/>
          <p:cNvSpPr>
            <a:spLocks noGrp="1" noChangeArrowheads="1"/>
          </p:cNvSpPr>
          <p:nvPr>
            <p:ph type="body" idx="4294967295"/>
          </p:nvPr>
        </p:nvSpPr>
        <p:spPr bwMode="auto">
          <a:xfrm>
            <a:off x="457200" y="1052736"/>
            <a:ext cx="8229600" cy="4525963"/>
          </a:xfrm>
          <a:prstGeom prst="rect">
            <a:avLst/>
          </a:prstGeom>
          <a:noFill/>
          <a:ln>
            <a:miter lim="800000"/>
            <a:headEnd/>
            <a:tailEnd/>
          </a:ln>
        </p:spPr>
        <p:txBody>
          <a:bodyPr/>
          <a:lstStyle/>
          <a:p>
            <a:endParaRPr lang="en-US" dirty="0" smtClean="0"/>
          </a:p>
          <a:p>
            <a:r>
              <a:rPr lang="en-US" dirty="0" smtClean="0"/>
              <a:t>HDFS total 25000 nodes with Hadoop (4000 nodes per cluster), 82 </a:t>
            </a:r>
            <a:r>
              <a:rPr lang="en-US" dirty="0" err="1" smtClean="0"/>
              <a:t>Petabytes</a:t>
            </a:r>
            <a:r>
              <a:rPr lang="en-US" dirty="0" smtClean="0"/>
              <a:t> of data </a:t>
            </a:r>
          </a:p>
          <a:p>
            <a:r>
              <a:rPr lang="en-US" dirty="0" smtClean="0"/>
              <a:t>Map reduce on 2000 nodes</a:t>
            </a:r>
          </a:p>
          <a:p>
            <a:r>
              <a:rPr lang="en-US" dirty="0" smtClean="0"/>
              <a:t>20TB sort on 2000 nodes takes ~2 hours</a:t>
            </a:r>
          </a:p>
          <a:p>
            <a:r>
              <a:rPr lang="en-US" dirty="0" smtClean="0"/>
              <a:t>Distributed File System in daily use:</a:t>
            </a:r>
          </a:p>
          <a:p>
            <a:pPr lvl="1"/>
            <a:r>
              <a:rPr lang="en-US" dirty="0" smtClean="0"/>
              <a:t>1.5 PB (file size up to 20GB replication: 3)</a:t>
            </a:r>
          </a:p>
          <a:p>
            <a:pPr lvl="1"/>
            <a:r>
              <a:rPr lang="en-US" dirty="0" smtClean="0"/>
              <a:t>Few millions of files</a:t>
            </a:r>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pPr eaLnBrk="1" hangingPunct="1"/>
            <a:r>
              <a:rPr lang="en-US" smtClean="0"/>
              <a:t>Data Management Techniques</a:t>
            </a:r>
          </a:p>
        </p:txBody>
      </p:sp>
      <p:sp>
        <p:nvSpPr>
          <p:cNvPr id="2054" name="Rectangle 3"/>
          <p:cNvSpPr>
            <a:spLocks noChangeArrowheads="1"/>
          </p:cNvSpPr>
          <p:nvPr/>
        </p:nvSpPr>
        <p:spPr bwMode="auto">
          <a:xfrm>
            <a:off x="1628775" y="1676400"/>
            <a:ext cx="9144000" cy="0"/>
          </a:xfrm>
          <a:prstGeom prst="rect">
            <a:avLst/>
          </a:prstGeom>
          <a:noFill/>
          <a:ln w="12700">
            <a:noFill/>
            <a:miter lim="800000"/>
            <a:headEnd/>
            <a:tailEnd/>
          </a:ln>
        </p:spPr>
        <p:txBody>
          <a:bodyPr lIns="45720" tIns="0" rIns="45720" bIns="0">
            <a:spAutoFit/>
          </a:bodyPr>
          <a:lstStyle/>
          <a:p>
            <a:endParaRPr lang="en-US"/>
          </a:p>
        </p:txBody>
      </p:sp>
      <p:graphicFrame>
        <p:nvGraphicFramePr>
          <p:cNvPr id="2050" name="Object 4"/>
          <p:cNvGraphicFramePr>
            <a:graphicFrameLocks noChangeAspect="1"/>
          </p:cNvGraphicFramePr>
          <p:nvPr/>
        </p:nvGraphicFramePr>
        <p:xfrm>
          <a:off x="395536" y="1052736"/>
          <a:ext cx="8534400" cy="5257800"/>
        </p:xfrm>
        <a:graphic>
          <a:graphicData uri="http://schemas.openxmlformats.org/presentationml/2006/ole">
            <p:oleObj spid="_x0000_s1026" r:id="rId4" imgW="7721600" imgH="4622800" progId="">
              <p:embed/>
            </p:oleObj>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 name="Rectangle 64"/>
          <p:cNvSpPr/>
          <p:nvPr/>
        </p:nvSpPr>
        <p:spPr bwMode="auto">
          <a:xfrm>
            <a:off x="5410200" y="1676400"/>
            <a:ext cx="1524000" cy="2971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45720" tIns="0" rIns="45720" bIns="0" anchor="ctr"/>
          <a:lstStyle/>
          <a:p>
            <a:pPr algn="ctr" eaLnBrk="0" hangingPunct="0">
              <a:spcBef>
                <a:spcPct val="50000"/>
              </a:spcBef>
              <a:defRPr/>
            </a:pPr>
            <a:endParaRPr lang="en-US"/>
          </a:p>
        </p:txBody>
      </p:sp>
      <p:sp>
        <p:nvSpPr>
          <p:cNvPr id="12293" name="Date Placeholder 2"/>
          <p:cNvSpPr txBox="1">
            <a:spLocks noGrp="1"/>
          </p:cNvSpPr>
          <p:nvPr/>
        </p:nvSpPr>
        <p:spPr bwMode="auto">
          <a:xfrm>
            <a:off x="133350" y="6592888"/>
            <a:ext cx="1370013" cy="265112"/>
          </a:xfrm>
          <a:prstGeom prst="rect">
            <a:avLst/>
          </a:prstGeom>
          <a:noFill/>
          <a:ln w="9525">
            <a:noFill/>
            <a:miter lim="800000"/>
            <a:headEnd/>
            <a:tailEnd/>
          </a:ln>
        </p:spPr>
        <p:txBody>
          <a:bodyPr lIns="0" tIns="0" rIns="0" bIns="0"/>
          <a:lstStyle/>
          <a:p>
            <a:r>
              <a:rPr lang="en-US" sz="700">
                <a:solidFill>
                  <a:schemeClr val="bg2"/>
                </a:solidFill>
              </a:rPr>
              <a:t>© Platform Computing Inc. 2003</a:t>
            </a:r>
          </a:p>
        </p:txBody>
      </p:sp>
      <p:sp>
        <p:nvSpPr>
          <p:cNvPr id="12294" name="Footer Placeholder 3"/>
          <p:cNvSpPr txBox="1">
            <a:spLocks noGrp="1"/>
          </p:cNvSpPr>
          <p:nvPr/>
        </p:nvSpPr>
        <p:spPr bwMode="auto">
          <a:xfrm>
            <a:off x="2740025" y="6553200"/>
            <a:ext cx="4908550" cy="304800"/>
          </a:xfrm>
          <a:prstGeom prst="rect">
            <a:avLst/>
          </a:prstGeom>
          <a:noFill/>
          <a:ln w="9525">
            <a:noFill/>
            <a:miter lim="800000"/>
            <a:headEnd/>
            <a:tailEnd/>
          </a:ln>
        </p:spPr>
        <p:txBody>
          <a:bodyPr lIns="0" tIns="0" rIns="0" bIns="0"/>
          <a:lstStyle/>
          <a:p>
            <a:pPr algn="ctr"/>
            <a:r>
              <a:rPr lang="en-US" sz="900" b="1">
                <a:solidFill>
                  <a:schemeClr val="bg2"/>
                </a:solidFill>
              </a:rPr>
              <a:t>Platform Confidential &amp; Subject to NDA. All rights Reserved.</a:t>
            </a:r>
          </a:p>
        </p:txBody>
      </p:sp>
      <p:sp>
        <p:nvSpPr>
          <p:cNvPr id="12295" name="Rectangle 2"/>
          <p:cNvSpPr>
            <a:spLocks noGrp="1" noChangeArrowheads="1"/>
          </p:cNvSpPr>
          <p:nvPr>
            <p:ph type="title" idx="4294967295"/>
          </p:nvPr>
        </p:nvSpPr>
        <p:spPr>
          <a:xfrm>
            <a:off x="467544" y="152400"/>
            <a:ext cx="7543800" cy="762000"/>
          </a:xfrm>
          <a:prstGeom prst="rect">
            <a:avLst/>
          </a:prstGeom>
        </p:spPr>
        <p:txBody>
          <a:bodyPr tIns="0" bIns="0"/>
          <a:lstStyle/>
          <a:p>
            <a:pPr eaLnBrk="1" hangingPunct="1"/>
            <a:r>
              <a:rPr lang="en-US" sz="2400" dirty="0" smtClean="0">
                <a:solidFill>
                  <a:schemeClr val="tx1"/>
                </a:solidFill>
              </a:rPr>
              <a:t>Session/Task-level Data-aware Scheduling</a:t>
            </a:r>
          </a:p>
        </p:txBody>
      </p:sp>
      <p:sp>
        <p:nvSpPr>
          <p:cNvPr id="12296" name="Oval 6"/>
          <p:cNvSpPr>
            <a:spLocks noChangeArrowheads="1"/>
          </p:cNvSpPr>
          <p:nvPr/>
        </p:nvSpPr>
        <p:spPr bwMode="auto">
          <a:xfrm>
            <a:off x="381000" y="3200400"/>
            <a:ext cx="1219200" cy="457200"/>
          </a:xfrm>
          <a:prstGeom prst="ellipse">
            <a:avLst/>
          </a:prstGeom>
          <a:solidFill>
            <a:srgbClr val="FFFF00"/>
          </a:solidFill>
          <a:ln w="38100">
            <a:solidFill>
              <a:schemeClr val="tx2"/>
            </a:solidFill>
            <a:round/>
            <a:headEnd/>
            <a:tailEnd/>
          </a:ln>
        </p:spPr>
        <p:txBody>
          <a:bodyPr wrap="none" lIns="45720" tIns="0" rIns="45720" bIns="0" anchor="ctr"/>
          <a:lstStyle/>
          <a:p>
            <a:pPr algn="ctr" eaLnBrk="0" hangingPunct="0">
              <a:spcBef>
                <a:spcPct val="50000"/>
              </a:spcBef>
            </a:pPr>
            <a:r>
              <a:rPr lang="en-US"/>
              <a:t>Client</a:t>
            </a:r>
          </a:p>
        </p:txBody>
      </p:sp>
      <p:sp>
        <p:nvSpPr>
          <p:cNvPr id="12297" name="Rectangle 7"/>
          <p:cNvSpPr>
            <a:spLocks noChangeArrowheads="1"/>
          </p:cNvSpPr>
          <p:nvPr/>
        </p:nvSpPr>
        <p:spPr bwMode="auto">
          <a:xfrm>
            <a:off x="2667000" y="3048000"/>
            <a:ext cx="762000" cy="838200"/>
          </a:xfrm>
          <a:prstGeom prst="rect">
            <a:avLst/>
          </a:prstGeom>
          <a:solidFill>
            <a:srgbClr val="333399"/>
          </a:solidFill>
          <a:ln w="9525">
            <a:solidFill>
              <a:schemeClr val="tx1"/>
            </a:solidFill>
            <a:miter lim="800000"/>
            <a:headEnd/>
            <a:tailEnd/>
          </a:ln>
        </p:spPr>
        <p:txBody>
          <a:bodyPr lIns="45720" tIns="0" rIns="45720" bIns="0" anchor="ctr"/>
          <a:lstStyle/>
          <a:p>
            <a:pPr algn="ctr" eaLnBrk="0" hangingPunct="0">
              <a:spcBef>
                <a:spcPct val="50000"/>
              </a:spcBef>
            </a:pPr>
            <a:r>
              <a:rPr lang="en-US">
                <a:solidFill>
                  <a:schemeClr val="bg1"/>
                </a:solidFill>
              </a:rPr>
              <a:t>SSM</a:t>
            </a:r>
          </a:p>
        </p:txBody>
      </p:sp>
      <p:sp>
        <p:nvSpPr>
          <p:cNvPr id="12298" name="Line 8"/>
          <p:cNvSpPr>
            <a:spLocks noChangeShapeType="1"/>
          </p:cNvSpPr>
          <p:nvPr/>
        </p:nvSpPr>
        <p:spPr bwMode="auto">
          <a:xfrm>
            <a:off x="1600200" y="3429000"/>
            <a:ext cx="1066800" cy="0"/>
          </a:xfrm>
          <a:prstGeom prst="line">
            <a:avLst/>
          </a:prstGeom>
          <a:noFill/>
          <a:ln w="9525">
            <a:solidFill>
              <a:schemeClr val="tx1"/>
            </a:solidFill>
            <a:round/>
            <a:headEnd type="triangle" w="med" len="med"/>
            <a:tailEnd type="triangle" w="med" len="med"/>
          </a:ln>
        </p:spPr>
        <p:txBody>
          <a:bodyPr lIns="45720" tIns="0" rIns="45720" bIns="0" anchor="ctr"/>
          <a:lstStyle/>
          <a:p>
            <a:endParaRPr lang="en-US"/>
          </a:p>
        </p:txBody>
      </p:sp>
      <p:sp>
        <p:nvSpPr>
          <p:cNvPr id="12299" name="Oval 14"/>
          <p:cNvSpPr>
            <a:spLocks noChangeArrowheads="1"/>
          </p:cNvSpPr>
          <p:nvPr/>
        </p:nvSpPr>
        <p:spPr bwMode="auto">
          <a:xfrm>
            <a:off x="5638800" y="1828800"/>
            <a:ext cx="762000" cy="457200"/>
          </a:xfrm>
          <a:prstGeom prst="ellipse">
            <a:avLst/>
          </a:prstGeom>
          <a:solidFill>
            <a:srgbClr val="FFFF00"/>
          </a:solidFill>
          <a:ln w="38100">
            <a:solidFill>
              <a:schemeClr val="tx2"/>
            </a:solidFill>
            <a:round/>
            <a:headEnd/>
            <a:tailEnd/>
          </a:ln>
        </p:spPr>
        <p:txBody>
          <a:bodyPr wrap="none" lIns="45720" tIns="0" rIns="45720" bIns="0" anchor="ctr"/>
          <a:lstStyle/>
          <a:p>
            <a:pPr algn="ctr" eaLnBrk="0" hangingPunct="0">
              <a:spcBef>
                <a:spcPct val="50000"/>
              </a:spcBef>
            </a:pPr>
            <a:r>
              <a:rPr lang="en-US"/>
              <a:t>SI</a:t>
            </a:r>
            <a:r>
              <a:rPr lang="en-US" baseline="-25000"/>
              <a:t>1</a:t>
            </a:r>
          </a:p>
        </p:txBody>
      </p:sp>
      <p:sp>
        <p:nvSpPr>
          <p:cNvPr id="12300" name="Oval 16"/>
          <p:cNvSpPr>
            <a:spLocks noChangeArrowheads="1"/>
          </p:cNvSpPr>
          <p:nvPr/>
        </p:nvSpPr>
        <p:spPr bwMode="auto">
          <a:xfrm>
            <a:off x="5638800" y="3200400"/>
            <a:ext cx="762000" cy="457200"/>
          </a:xfrm>
          <a:prstGeom prst="ellipse">
            <a:avLst/>
          </a:prstGeom>
          <a:solidFill>
            <a:srgbClr val="FFFF00"/>
          </a:solidFill>
          <a:ln w="38100">
            <a:solidFill>
              <a:schemeClr val="tx2"/>
            </a:solidFill>
            <a:round/>
            <a:headEnd/>
            <a:tailEnd/>
          </a:ln>
        </p:spPr>
        <p:txBody>
          <a:bodyPr wrap="none" lIns="45720" tIns="0" rIns="45720" bIns="0" anchor="ctr"/>
          <a:lstStyle/>
          <a:p>
            <a:pPr algn="ctr" eaLnBrk="0" hangingPunct="0">
              <a:spcBef>
                <a:spcPct val="50000"/>
              </a:spcBef>
            </a:pPr>
            <a:r>
              <a:rPr lang="en-US"/>
              <a:t>SI</a:t>
            </a:r>
            <a:r>
              <a:rPr lang="en-US" baseline="-25000"/>
              <a:t>2</a:t>
            </a:r>
          </a:p>
        </p:txBody>
      </p:sp>
      <p:sp>
        <p:nvSpPr>
          <p:cNvPr id="2317344" name="AutoShape 32"/>
          <p:cNvSpPr>
            <a:spLocks noChangeArrowheads="1"/>
          </p:cNvSpPr>
          <p:nvPr/>
        </p:nvSpPr>
        <p:spPr bwMode="auto">
          <a:xfrm>
            <a:off x="7162800" y="1981200"/>
            <a:ext cx="762000" cy="381000"/>
          </a:xfrm>
          <a:prstGeom prst="can">
            <a:avLst>
              <a:gd name="adj" fmla="val 25000"/>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wrap="none" lIns="45720" tIns="0" rIns="45720" bIns="0" anchor="ctr"/>
          <a:lstStyle/>
          <a:p>
            <a:pPr algn="ctr" eaLnBrk="0" hangingPunct="0">
              <a:spcBef>
                <a:spcPct val="50000"/>
              </a:spcBef>
              <a:defRPr/>
            </a:pPr>
            <a:endParaRPr lang="en-US" b="1"/>
          </a:p>
        </p:txBody>
      </p:sp>
      <p:sp>
        <p:nvSpPr>
          <p:cNvPr id="12302" name="Text Box 28"/>
          <p:cNvSpPr txBox="1">
            <a:spLocks noChangeArrowheads="1"/>
          </p:cNvSpPr>
          <p:nvPr/>
        </p:nvSpPr>
        <p:spPr bwMode="auto">
          <a:xfrm>
            <a:off x="7543800" y="4191000"/>
            <a:ext cx="1600200" cy="1143000"/>
          </a:xfrm>
          <a:prstGeom prst="rect">
            <a:avLst/>
          </a:prstGeom>
          <a:noFill/>
          <a:ln w="9525">
            <a:noFill/>
            <a:miter lim="800000"/>
            <a:headEnd/>
            <a:tailEnd/>
          </a:ln>
        </p:spPr>
        <p:txBody>
          <a:bodyPr/>
          <a:lstStyle/>
          <a:p>
            <a:pPr eaLnBrk="0" hangingPunct="0"/>
            <a:r>
              <a:rPr lang="en-US" sz="1400">
                <a:latin typeface="Times New Roman" pitchFamily="18" charset="0"/>
              </a:rPr>
              <a:t>APIs available to query which cache entries are locally cached per SI or per node </a:t>
            </a:r>
          </a:p>
        </p:txBody>
      </p:sp>
      <p:sp>
        <p:nvSpPr>
          <p:cNvPr id="12303" name="Rectangle 44"/>
          <p:cNvSpPr>
            <a:spLocks noChangeArrowheads="1"/>
          </p:cNvSpPr>
          <p:nvPr/>
        </p:nvSpPr>
        <p:spPr bwMode="auto">
          <a:xfrm>
            <a:off x="5867400" y="2209800"/>
            <a:ext cx="685800" cy="685800"/>
          </a:xfrm>
          <a:prstGeom prst="rect">
            <a:avLst/>
          </a:prstGeom>
          <a:solidFill>
            <a:srgbClr val="CCFFFF"/>
          </a:solidFill>
          <a:ln w="9525">
            <a:solidFill>
              <a:schemeClr val="tx1"/>
            </a:solidFill>
            <a:miter lim="800000"/>
            <a:headEnd/>
            <a:tailEnd/>
          </a:ln>
        </p:spPr>
        <p:txBody>
          <a:bodyPr wrap="none" lIns="45720" tIns="0" rIns="45720" bIns="0" anchor="ctr"/>
          <a:lstStyle/>
          <a:p>
            <a:pPr algn="ctr" eaLnBrk="0" hangingPunct="0">
              <a:spcBef>
                <a:spcPct val="50000"/>
              </a:spcBef>
            </a:pPr>
            <a:endParaRPr lang="en-US" sz="900"/>
          </a:p>
          <a:p>
            <a:pPr algn="ctr" eaLnBrk="0" hangingPunct="0">
              <a:spcBef>
                <a:spcPct val="50000"/>
              </a:spcBef>
            </a:pPr>
            <a:endParaRPr lang="en-US" sz="900"/>
          </a:p>
          <a:p>
            <a:pPr algn="ctr" eaLnBrk="0" hangingPunct="0">
              <a:spcBef>
                <a:spcPct val="50000"/>
              </a:spcBef>
            </a:pPr>
            <a:r>
              <a:rPr lang="en-US" sz="900"/>
              <a:t>Cache API</a:t>
            </a:r>
          </a:p>
        </p:txBody>
      </p:sp>
      <p:sp>
        <p:nvSpPr>
          <p:cNvPr id="12304" name="Rectangle 46"/>
          <p:cNvSpPr>
            <a:spLocks noChangeArrowheads="1"/>
          </p:cNvSpPr>
          <p:nvPr/>
        </p:nvSpPr>
        <p:spPr bwMode="auto">
          <a:xfrm>
            <a:off x="6019800" y="2286000"/>
            <a:ext cx="152400" cy="152400"/>
          </a:xfrm>
          <a:prstGeom prst="rect">
            <a:avLst/>
          </a:prstGeom>
          <a:solidFill>
            <a:srgbClr val="0000FF"/>
          </a:solidFill>
          <a:ln w="9525">
            <a:solidFill>
              <a:schemeClr val="tx1"/>
            </a:solidFill>
            <a:miter lim="800000"/>
            <a:headEnd/>
            <a:tailEnd/>
          </a:ln>
        </p:spPr>
        <p:txBody>
          <a:bodyPr wrap="none" lIns="0" tIns="0" rIns="0" bIns="0" anchor="ctr"/>
          <a:lstStyle/>
          <a:p>
            <a:pPr algn="ctr" eaLnBrk="0" hangingPunct="0">
              <a:spcBef>
                <a:spcPct val="50000"/>
              </a:spcBef>
            </a:pPr>
            <a:r>
              <a:rPr lang="en-US" sz="800">
                <a:solidFill>
                  <a:schemeClr val="bg1"/>
                </a:solidFill>
              </a:rPr>
              <a:t>D1</a:t>
            </a:r>
          </a:p>
        </p:txBody>
      </p:sp>
      <p:sp>
        <p:nvSpPr>
          <p:cNvPr id="12305" name="Rectangle 47"/>
          <p:cNvSpPr>
            <a:spLocks noChangeArrowheads="1"/>
          </p:cNvSpPr>
          <p:nvPr/>
        </p:nvSpPr>
        <p:spPr bwMode="auto">
          <a:xfrm>
            <a:off x="6248400" y="2362200"/>
            <a:ext cx="152400" cy="152400"/>
          </a:xfrm>
          <a:prstGeom prst="rect">
            <a:avLst/>
          </a:prstGeom>
          <a:solidFill>
            <a:srgbClr val="0000FF"/>
          </a:solidFill>
          <a:ln w="9525">
            <a:solidFill>
              <a:schemeClr val="tx1"/>
            </a:solidFill>
            <a:miter lim="800000"/>
            <a:headEnd/>
            <a:tailEnd/>
          </a:ln>
        </p:spPr>
        <p:txBody>
          <a:bodyPr wrap="none" lIns="0" tIns="0" rIns="0" bIns="0" anchor="ctr"/>
          <a:lstStyle/>
          <a:p>
            <a:pPr algn="ctr" eaLnBrk="0" hangingPunct="0">
              <a:spcBef>
                <a:spcPct val="50000"/>
              </a:spcBef>
            </a:pPr>
            <a:r>
              <a:rPr lang="en-US" sz="800">
                <a:solidFill>
                  <a:schemeClr val="bg1"/>
                </a:solidFill>
              </a:rPr>
              <a:t>D3</a:t>
            </a:r>
          </a:p>
        </p:txBody>
      </p:sp>
      <p:sp>
        <p:nvSpPr>
          <p:cNvPr id="12306" name="Rectangle 48"/>
          <p:cNvSpPr>
            <a:spLocks noChangeArrowheads="1"/>
          </p:cNvSpPr>
          <p:nvPr/>
        </p:nvSpPr>
        <p:spPr bwMode="auto">
          <a:xfrm>
            <a:off x="6019800" y="2514600"/>
            <a:ext cx="152400" cy="152400"/>
          </a:xfrm>
          <a:prstGeom prst="rect">
            <a:avLst/>
          </a:prstGeom>
          <a:solidFill>
            <a:srgbClr val="0000FF"/>
          </a:solidFill>
          <a:ln w="9525">
            <a:solidFill>
              <a:schemeClr val="tx1"/>
            </a:solidFill>
            <a:miter lim="800000"/>
            <a:headEnd/>
            <a:tailEnd/>
          </a:ln>
        </p:spPr>
        <p:txBody>
          <a:bodyPr wrap="none" lIns="0" tIns="0" rIns="0" bIns="0" anchor="ctr"/>
          <a:lstStyle/>
          <a:p>
            <a:pPr algn="ctr" eaLnBrk="0" hangingPunct="0">
              <a:spcBef>
                <a:spcPct val="50000"/>
              </a:spcBef>
            </a:pPr>
            <a:r>
              <a:rPr lang="en-US" sz="800">
                <a:solidFill>
                  <a:schemeClr val="bg1"/>
                </a:solidFill>
              </a:rPr>
              <a:t>D5</a:t>
            </a:r>
          </a:p>
        </p:txBody>
      </p:sp>
      <p:sp>
        <p:nvSpPr>
          <p:cNvPr id="12307" name="Rectangle 38"/>
          <p:cNvSpPr>
            <a:spLocks noChangeArrowheads="1"/>
          </p:cNvSpPr>
          <p:nvPr/>
        </p:nvSpPr>
        <p:spPr bwMode="auto">
          <a:xfrm>
            <a:off x="7848600" y="2590800"/>
            <a:ext cx="1143000" cy="1219200"/>
          </a:xfrm>
          <a:prstGeom prst="rect">
            <a:avLst/>
          </a:prstGeom>
          <a:solidFill>
            <a:srgbClr val="CCFFFF"/>
          </a:solidFill>
          <a:ln w="9525">
            <a:solidFill>
              <a:schemeClr val="tx1"/>
            </a:solidFill>
            <a:miter lim="800000"/>
            <a:headEnd/>
            <a:tailEnd/>
          </a:ln>
        </p:spPr>
        <p:txBody>
          <a:bodyPr wrap="none" lIns="45720" tIns="0" rIns="45720" bIns="0" anchor="ctr"/>
          <a:lstStyle/>
          <a:p>
            <a:pPr algn="ctr" eaLnBrk="0" hangingPunct="0">
              <a:spcBef>
                <a:spcPct val="50000"/>
              </a:spcBef>
            </a:pPr>
            <a:endParaRPr lang="en-US"/>
          </a:p>
        </p:txBody>
      </p:sp>
      <p:sp>
        <p:nvSpPr>
          <p:cNvPr id="12308" name="Text Box 37"/>
          <p:cNvSpPr txBox="1">
            <a:spLocks noChangeArrowheads="1"/>
          </p:cNvSpPr>
          <p:nvPr/>
        </p:nvSpPr>
        <p:spPr bwMode="auto">
          <a:xfrm>
            <a:off x="7848600" y="2667000"/>
            <a:ext cx="1143000" cy="609600"/>
          </a:xfrm>
          <a:prstGeom prst="rect">
            <a:avLst/>
          </a:prstGeom>
          <a:noFill/>
          <a:ln w="9525">
            <a:noFill/>
            <a:miter lim="800000"/>
            <a:headEnd/>
            <a:tailEnd/>
          </a:ln>
        </p:spPr>
        <p:txBody>
          <a:bodyPr/>
          <a:lstStyle/>
          <a:p>
            <a:pPr algn="ctr" eaLnBrk="0" hangingPunct="0"/>
            <a:r>
              <a:rPr lang="en-US" sz="1400" b="1">
                <a:latin typeface="Times New Roman" pitchFamily="18" charset="0"/>
              </a:rPr>
              <a:t>Cache Server</a:t>
            </a:r>
            <a:endParaRPr lang="en-US" b="1">
              <a:latin typeface="Times New Roman" pitchFamily="18" charset="0"/>
            </a:endParaRPr>
          </a:p>
        </p:txBody>
      </p:sp>
      <p:sp>
        <p:nvSpPr>
          <p:cNvPr id="12309" name="Rectangle 56"/>
          <p:cNvSpPr>
            <a:spLocks noChangeArrowheads="1"/>
          </p:cNvSpPr>
          <p:nvPr/>
        </p:nvSpPr>
        <p:spPr bwMode="auto">
          <a:xfrm>
            <a:off x="8001000" y="3200400"/>
            <a:ext cx="152400" cy="152400"/>
          </a:xfrm>
          <a:prstGeom prst="rect">
            <a:avLst/>
          </a:prstGeom>
          <a:solidFill>
            <a:srgbClr val="0000FF"/>
          </a:solidFill>
          <a:ln w="9525">
            <a:solidFill>
              <a:schemeClr val="tx1"/>
            </a:solidFill>
            <a:miter lim="800000"/>
            <a:headEnd/>
            <a:tailEnd/>
          </a:ln>
        </p:spPr>
        <p:txBody>
          <a:bodyPr wrap="none" lIns="0" tIns="0" rIns="0" bIns="0" anchor="ctr"/>
          <a:lstStyle/>
          <a:p>
            <a:pPr algn="ctr" eaLnBrk="0" hangingPunct="0">
              <a:spcBef>
                <a:spcPct val="50000"/>
              </a:spcBef>
            </a:pPr>
            <a:r>
              <a:rPr lang="en-US" sz="600">
                <a:solidFill>
                  <a:schemeClr val="bg1"/>
                </a:solidFill>
              </a:rPr>
              <a:t>D1</a:t>
            </a:r>
          </a:p>
        </p:txBody>
      </p:sp>
      <p:sp>
        <p:nvSpPr>
          <p:cNvPr id="12310" name="Rectangle 57"/>
          <p:cNvSpPr>
            <a:spLocks noChangeArrowheads="1"/>
          </p:cNvSpPr>
          <p:nvPr/>
        </p:nvSpPr>
        <p:spPr bwMode="auto">
          <a:xfrm>
            <a:off x="8229600" y="3200400"/>
            <a:ext cx="152400" cy="152400"/>
          </a:xfrm>
          <a:prstGeom prst="rect">
            <a:avLst/>
          </a:prstGeom>
          <a:solidFill>
            <a:srgbClr val="0000FF"/>
          </a:solidFill>
          <a:ln w="9525">
            <a:solidFill>
              <a:schemeClr val="tx1"/>
            </a:solidFill>
            <a:miter lim="800000"/>
            <a:headEnd/>
            <a:tailEnd/>
          </a:ln>
        </p:spPr>
        <p:txBody>
          <a:bodyPr wrap="none" lIns="0" tIns="0" rIns="0" bIns="0" anchor="ctr"/>
          <a:lstStyle/>
          <a:p>
            <a:pPr algn="ctr" eaLnBrk="0" hangingPunct="0">
              <a:spcBef>
                <a:spcPct val="50000"/>
              </a:spcBef>
            </a:pPr>
            <a:r>
              <a:rPr lang="en-US" sz="600">
                <a:solidFill>
                  <a:schemeClr val="bg1"/>
                </a:solidFill>
              </a:rPr>
              <a:t>D2</a:t>
            </a:r>
          </a:p>
        </p:txBody>
      </p:sp>
      <p:sp>
        <p:nvSpPr>
          <p:cNvPr id="12311" name="Rectangle 60"/>
          <p:cNvSpPr>
            <a:spLocks noChangeArrowheads="1"/>
          </p:cNvSpPr>
          <p:nvPr/>
        </p:nvSpPr>
        <p:spPr bwMode="auto">
          <a:xfrm>
            <a:off x="8458200" y="3200400"/>
            <a:ext cx="152400" cy="152400"/>
          </a:xfrm>
          <a:prstGeom prst="rect">
            <a:avLst/>
          </a:prstGeom>
          <a:solidFill>
            <a:srgbClr val="0000FF"/>
          </a:solidFill>
          <a:ln w="9525">
            <a:solidFill>
              <a:schemeClr val="tx1"/>
            </a:solidFill>
            <a:miter lim="800000"/>
            <a:headEnd/>
            <a:tailEnd/>
          </a:ln>
        </p:spPr>
        <p:txBody>
          <a:bodyPr wrap="none" lIns="0" tIns="0" rIns="0" bIns="0" anchor="ctr"/>
          <a:lstStyle/>
          <a:p>
            <a:pPr algn="ctr" eaLnBrk="0" hangingPunct="0">
              <a:spcBef>
                <a:spcPct val="50000"/>
              </a:spcBef>
            </a:pPr>
            <a:r>
              <a:rPr lang="en-US" sz="600">
                <a:solidFill>
                  <a:schemeClr val="bg1"/>
                </a:solidFill>
              </a:rPr>
              <a:t>D3</a:t>
            </a:r>
          </a:p>
        </p:txBody>
      </p:sp>
      <p:sp>
        <p:nvSpPr>
          <p:cNvPr id="12312" name="Rectangle 61"/>
          <p:cNvSpPr>
            <a:spLocks noChangeArrowheads="1"/>
          </p:cNvSpPr>
          <p:nvPr/>
        </p:nvSpPr>
        <p:spPr bwMode="auto">
          <a:xfrm>
            <a:off x="8686800" y="3200400"/>
            <a:ext cx="152400" cy="152400"/>
          </a:xfrm>
          <a:prstGeom prst="rect">
            <a:avLst/>
          </a:prstGeom>
          <a:solidFill>
            <a:srgbClr val="0000FF"/>
          </a:solidFill>
          <a:ln w="9525">
            <a:solidFill>
              <a:schemeClr val="tx1"/>
            </a:solidFill>
            <a:miter lim="800000"/>
            <a:headEnd/>
            <a:tailEnd/>
          </a:ln>
        </p:spPr>
        <p:txBody>
          <a:bodyPr wrap="none" lIns="0" tIns="0" rIns="0" bIns="0" anchor="ctr"/>
          <a:lstStyle/>
          <a:p>
            <a:pPr algn="ctr" eaLnBrk="0" hangingPunct="0">
              <a:spcBef>
                <a:spcPct val="50000"/>
              </a:spcBef>
            </a:pPr>
            <a:r>
              <a:rPr lang="en-US" sz="600">
                <a:solidFill>
                  <a:schemeClr val="bg1"/>
                </a:solidFill>
              </a:rPr>
              <a:t>D4</a:t>
            </a:r>
          </a:p>
        </p:txBody>
      </p:sp>
      <p:sp>
        <p:nvSpPr>
          <p:cNvPr id="12313" name="Rectangle 62"/>
          <p:cNvSpPr>
            <a:spLocks noChangeArrowheads="1"/>
          </p:cNvSpPr>
          <p:nvPr/>
        </p:nvSpPr>
        <p:spPr bwMode="auto">
          <a:xfrm>
            <a:off x="8001000" y="3505200"/>
            <a:ext cx="152400" cy="152400"/>
          </a:xfrm>
          <a:prstGeom prst="rect">
            <a:avLst/>
          </a:prstGeom>
          <a:solidFill>
            <a:srgbClr val="0000FF"/>
          </a:solidFill>
          <a:ln w="9525">
            <a:solidFill>
              <a:schemeClr val="tx1"/>
            </a:solidFill>
            <a:miter lim="800000"/>
            <a:headEnd/>
            <a:tailEnd/>
          </a:ln>
        </p:spPr>
        <p:txBody>
          <a:bodyPr wrap="none" lIns="0" tIns="0" rIns="0" bIns="0" anchor="ctr"/>
          <a:lstStyle/>
          <a:p>
            <a:pPr algn="ctr" eaLnBrk="0" hangingPunct="0">
              <a:spcBef>
                <a:spcPct val="50000"/>
              </a:spcBef>
            </a:pPr>
            <a:r>
              <a:rPr lang="en-US" sz="600">
                <a:solidFill>
                  <a:schemeClr val="bg1"/>
                </a:solidFill>
              </a:rPr>
              <a:t>D6</a:t>
            </a:r>
          </a:p>
        </p:txBody>
      </p:sp>
      <p:sp>
        <p:nvSpPr>
          <p:cNvPr id="12314" name="Rectangle 63"/>
          <p:cNvSpPr>
            <a:spLocks noChangeArrowheads="1"/>
          </p:cNvSpPr>
          <p:nvPr/>
        </p:nvSpPr>
        <p:spPr bwMode="auto">
          <a:xfrm>
            <a:off x="8229600" y="3505200"/>
            <a:ext cx="152400" cy="152400"/>
          </a:xfrm>
          <a:prstGeom prst="rect">
            <a:avLst/>
          </a:prstGeom>
          <a:solidFill>
            <a:srgbClr val="0000FF"/>
          </a:solidFill>
          <a:ln w="9525">
            <a:solidFill>
              <a:schemeClr val="tx1"/>
            </a:solidFill>
            <a:miter lim="800000"/>
            <a:headEnd/>
            <a:tailEnd/>
          </a:ln>
        </p:spPr>
        <p:txBody>
          <a:bodyPr wrap="none" lIns="0" tIns="0" rIns="0" bIns="0" anchor="ctr"/>
          <a:lstStyle/>
          <a:p>
            <a:pPr algn="ctr" eaLnBrk="0" hangingPunct="0">
              <a:spcBef>
                <a:spcPct val="50000"/>
              </a:spcBef>
            </a:pPr>
            <a:r>
              <a:rPr lang="en-US" sz="600">
                <a:solidFill>
                  <a:schemeClr val="bg1"/>
                </a:solidFill>
              </a:rPr>
              <a:t>D7</a:t>
            </a:r>
          </a:p>
        </p:txBody>
      </p:sp>
      <p:sp>
        <p:nvSpPr>
          <p:cNvPr id="12315" name="Rectangle 65"/>
          <p:cNvSpPr>
            <a:spLocks noChangeArrowheads="1"/>
          </p:cNvSpPr>
          <p:nvPr/>
        </p:nvSpPr>
        <p:spPr bwMode="auto">
          <a:xfrm>
            <a:off x="8458200" y="3505200"/>
            <a:ext cx="152400" cy="152400"/>
          </a:xfrm>
          <a:prstGeom prst="rect">
            <a:avLst/>
          </a:prstGeom>
          <a:solidFill>
            <a:srgbClr val="0000FF"/>
          </a:solidFill>
          <a:ln w="9525">
            <a:solidFill>
              <a:schemeClr val="tx1"/>
            </a:solidFill>
            <a:miter lim="800000"/>
            <a:headEnd/>
            <a:tailEnd/>
          </a:ln>
        </p:spPr>
        <p:txBody>
          <a:bodyPr wrap="none" lIns="0" tIns="0" rIns="0" bIns="0" anchor="ctr"/>
          <a:lstStyle/>
          <a:p>
            <a:pPr algn="ctr" eaLnBrk="0" hangingPunct="0">
              <a:spcBef>
                <a:spcPct val="50000"/>
              </a:spcBef>
            </a:pPr>
            <a:r>
              <a:rPr lang="en-US" sz="600">
                <a:solidFill>
                  <a:schemeClr val="bg1"/>
                </a:solidFill>
              </a:rPr>
              <a:t>D8</a:t>
            </a:r>
          </a:p>
        </p:txBody>
      </p:sp>
      <p:sp>
        <p:nvSpPr>
          <p:cNvPr id="12316" name="Rectangle 66"/>
          <p:cNvSpPr>
            <a:spLocks noChangeArrowheads="1"/>
          </p:cNvSpPr>
          <p:nvPr/>
        </p:nvSpPr>
        <p:spPr bwMode="auto">
          <a:xfrm>
            <a:off x="8686800" y="3505200"/>
            <a:ext cx="152400" cy="152400"/>
          </a:xfrm>
          <a:prstGeom prst="rect">
            <a:avLst/>
          </a:prstGeom>
          <a:solidFill>
            <a:srgbClr val="0000FF"/>
          </a:solidFill>
          <a:ln w="9525">
            <a:solidFill>
              <a:schemeClr val="tx1"/>
            </a:solidFill>
            <a:miter lim="800000"/>
            <a:headEnd/>
            <a:tailEnd/>
          </a:ln>
        </p:spPr>
        <p:txBody>
          <a:bodyPr wrap="none" lIns="0" tIns="0" rIns="0" bIns="0" anchor="ctr"/>
          <a:lstStyle/>
          <a:p>
            <a:pPr algn="ctr" eaLnBrk="0" hangingPunct="0">
              <a:spcBef>
                <a:spcPct val="50000"/>
              </a:spcBef>
            </a:pPr>
            <a:r>
              <a:rPr lang="en-US" sz="600">
                <a:solidFill>
                  <a:schemeClr val="bg1"/>
                </a:solidFill>
              </a:rPr>
              <a:t>D9</a:t>
            </a:r>
          </a:p>
        </p:txBody>
      </p:sp>
      <p:sp>
        <p:nvSpPr>
          <p:cNvPr id="12317" name="Text Box 78"/>
          <p:cNvSpPr txBox="1">
            <a:spLocks noChangeArrowheads="1"/>
          </p:cNvSpPr>
          <p:nvPr/>
        </p:nvSpPr>
        <p:spPr bwMode="auto">
          <a:xfrm>
            <a:off x="4267200" y="3581400"/>
            <a:ext cx="304800" cy="228600"/>
          </a:xfrm>
          <a:prstGeom prst="rect">
            <a:avLst/>
          </a:prstGeom>
          <a:noFill/>
          <a:ln w="9525">
            <a:noFill/>
            <a:miter lim="800000"/>
            <a:headEnd/>
            <a:tailEnd/>
          </a:ln>
        </p:spPr>
        <p:txBody>
          <a:bodyPr/>
          <a:lstStyle/>
          <a:p>
            <a:pPr eaLnBrk="0" hangingPunct="0"/>
            <a:r>
              <a:rPr lang="en-US" sz="1100" i="1">
                <a:latin typeface="Times New Roman" pitchFamily="18" charset="0"/>
              </a:rPr>
              <a:t>t1</a:t>
            </a:r>
          </a:p>
        </p:txBody>
      </p:sp>
      <p:sp>
        <p:nvSpPr>
          <p:cNvPr id="12319" name="Rectangle 51"/>
          <p:cNvSpPr>
            <a:spLocks noChangeArrowheads="1"/>
          </p:cNvSpPr>
          <p:nvPr/>
        </p:nvSpPr>
        <p:spPr bwMode="auto">
          <a:xfrm>
            <a:off x="5867400" y="3581400"/>
            <a:ext cx="685800" cy="685800"/>
          </a:xfrm>
          <a:prstGeom prst="rect">
            <a:avLst/>
          </a:prstGeom>
          <a:solidFill>
            <a:srgbClr val="CCFFFF"/>
          </a:solidFill>
          <a:ln w="9525">
            <a:solidFill>
              <a:schemeClr val="tx1"/>
            </a:solidFill>
            <a:miter lim="800000"/>
            <a:headEnd/>
            <a:tailEnd/>
          </a:ln>
        </p:spPr>
        <p:txBody>
          <a:bodyPr wrap="none" lIns="45720" tIns="0" rIns="45720" bIns="0" anchor="ctr"/>
          <a:lstStyle/>
          <a:p>
            <a:pPr algn="ctr" eaLnBrk="0" hangingPunct="0">
              <a:spcBef>
                <a:spcPct val="50000"/>
              </a:spcBef>
            </a:pPr>
            <a:endParaRPr lang="en-US" sz="900"/>
          </a:p>
          <a:p>
            <a:pPr algn="ctr" eaLnBrk="0" hangingPunct="0">
              <a:spcBef>
                <a:spcPct val="50000"/>
              </a:spcBef>
            </a:pPr>
            <a:endParaRPr lang="en-US" sz="900"/>
          </a:p>
          <a:p>
            <a:pPr algn="ctr" eaLnBrk="0" hangingPunct="0">
              <a:spcBef>
                <a:spcPct val="50000"/>
              </a:spcBef>
            </a:pPr>
            <a:r>
              <a:rPr lang="en-US" sz="900"/>
              <a:t>Cache API</a:t>
            </a:r>
          </a:p>
        </p:txBody>
      </p:sp>
      <p:sp>
        <p:nvSpPr>
          <p:cNvPr id="12320" name="Rectangle 52"/>
          <p:cNvSpPr>
            <a:spLocks noChangeArrowheads="1"/>
          </p:cNvSpPr>
          <p:nvPr/>
        </p:nvSpPr>
        <p:spPr bwMode="auto">
          <a:xfrm>
            <a:off x="6019800" y="3657600"/>
            <a:ext cx="152400" cy="152400"/>
          </a:xfrm>
          <a:prstGeom prst="rect">
            <a:avLst/>
          </a:prstGeom>
          <a:solidFill>
            <a:srgbClr val="0000FF"/>
          </a:solidFill>
          <a:ln w="9525">
            <a:solidFill>
              <a:schemeClr val="tx1"/>
            </a:solidFill>
            <a:miter lim="800000"/>
            <a:headEnd/>
            <a:tailEnd/>
          </a:ln>
        </p:spPr>
        <p:txBody>
          <a:bodyPr wrap="none" lIns="0" tIns="0" rIns="0" bIns="0" anchor="ctr"/>
          <a:lstStyle/>
          <a:p>
            <a:pPr algn="ctr" eaLnBrk="0" hangingPunct="0">
              <a:spcBef>
                <a:spcPct val="50000"/>
              </a:spcBef>
            </a:pPr>
            <a:r>
              <a:rPr lang="en-US" sz="800">
                <a:solidFill>
                  <a:schemeClr val="bg1"/>
                </a:solidFill>
              </a:rPr>
              <a:t>D1</a:t>
            </a:r>
          </a:p>
        </p:txBody>
      </p:sp>
      <p:sp>
        <p:nvSpPr>
          <p:cNvPr id="12321" name="Rectangle 53"/>
          <p:cNvSpPr>
            <a:spLocks noChangeArrowheads="1"/>
          </p:cNvSpPr>
          <p:nvPr/>
        </p:nvSpPr>
        <p:spPr bwMode="auto">
          <a:xfrm>
            <a:off x="6248400" y="3733800"/>
            <a:ext cx="152400" cy="152400"/>
          </a:xfrm>
          <a:prstGeom prst="rect">
            <a:avLst/>
          </a:prstGeom>
          <a:solidFill>
            <a:srgbClr val="0000FF"/>
          </a:solidFill>
          <a:ln w="9525">
            <a:solidFill>
              <a:schemeClr val="tx1"/>
            </a:solidFill>
            <a:miter lim="800000"/>
            <a:headEnd/>
            <a:tailEnd/>
          </a:ln>
        </p:spPr>
        <p:txBody>
          <a:bodyPr wrap="none" lIns="0" tIns="0" rIns="0" bIns="0" anchor="ctr"/>
          <a:lstStyle/>
          <a:p>
            <a:pPr algn="ctr" eaLnBrk="0" hangingPunct="0">
              <a:spcBef>
                <a:spcPct val="50000"/>
              </a:spcBef>
            </a:pPr>
            <a:r>
              <a:rPr lang="en-US" sz="800">
                <a:solidFill>
                  <a:schemeClr val="bg1"/>
                </a:solidFill>
              </a:rPr>
              <a:t>D2</a:t>
            </a:r>
          </a:p>
        </p:txBody>
      </p:sp>
      <p:sp>
        <p:nvSpPr>
          <p:cNvPr id="12322" name="Rectangle 83"/>
          <p:cNvSpPr>
            <a:spLocks noChangeArrowheads="1"/>
          </p:cNvSpPr>
          <p:nvPr/>
        </p:nvSpPr>
        <p:spPr bwMode="auto">
          <a:xfrm>
            <a:off x="6019800" y="3886200"/>
            <a:ext cx="152400" cy="152400"/>
          </a:xfrm>
          <a:prstGeom prst="rect">
            <a:avLst/>
          </a:prstGeom>
          <a:solidFill>
            <a:srgbClr val="0000FF"/>
          </a:solidFill>
          <a:ln w="9525">
            <a:solidFill>
              <a:schemeClr val="tx1"/>
            </a:solidFill>
            <a:miter lim="800000"/>
            <a:headEnd/>
            <a:tailEnd/>
          </a:ln>
        </p:spPr>
        <p:txBody>
          <a:bodyPr wrap="none" lIns="0" tIns="0" rIns="0" bIns="0" anchor="ctr"/>
          <a:lstStyle/>
          <a:p>
            <a:pPr algn="ctr" eaLnBrk="0" hangingPunct="0">
              <a:spcBef>
                <a:spcPct val="50000"/>
              </a:spcBef>
            </a:pPr>
            <a:r>
              <a:rPr lang="en-US" sz="800">
                <a:solidFill>
                  <a:schemeClr val="bg1"/>
                </a:solidFill>
              </a:rPr>
              <a:t>D3</a:t>
            </a:r>
          </a:p>
        </p:txBody>
      </p:sp>
      <p:sp>
        <p:nvSpPr>
          <p:cNvPr id="12323" name="Text Box 37"/>
          <p:cNvSpPr txBox="1">
            <a:spLocks noChangeArrowheads="1"/>
          </p:cNvSpPr>
          <p:nvPr/>
        </p:nvSpPr>
        <p:spPr bwMode="auto">
          <a:xfrm>
            <a:off x="5486400" y="4343400"/>
            <a:ext cx="1371600" cy="381000"/>
          </a:xfrm>
          <a:prstGeom prst="rect">
            <a:avLst/>
          </a:prstGeom>
          <a:noFill/>
          <a:ln w="9525">
            <a:noFill/>
            <a:miter lim="800000"/>
            <a:headEnd/>
            <a:tailEnd/>
          </a:ln>
        </p:spPr>
        <p:txBody>
          <a:bodyPr/>
          <a:lstStyle/>
          <a:p>
            <a:pPr algn="ctr" eaLnBrk="0" hangingPunct="0"/>
            <a:r>
              <a:rPr lang="en-US" sz="1400" b="1">
                <a:latin typeface="Times New Roman" pitchFamily="18" charset="0"/>
              </a:rPr>
              <a:t>Node1</a:t>
            </a:r>
            <a:endParaRPr lang="en-US" b="1">
              <a:latin typeface="Times New Roman" pitchFamily="18" charset="0"/>
            </a:endParaRPr>
          </a:p>
        </p:txBody>
      </p:sp>
      <p:sp>
        <p:nvSpPr>
          <p:cNvPr id="67" name="Rectangle 66"/>
          <p:cNvSpPr/>
          <p:nvPr/>
        </p:nvSpPr>
        <p:spPr bwMode="auto">
          <a:xfrm>
            <a:off x="5410200" y="5257800"/>
            <a:ext cx="1524000" cy="914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lIns="45720" tIns="0" rIns="45720" bIns="0" anchor="ctr"/>
          <a:lstStyle/>
          <a:p>
            <a:pPr algn="ctr" eaLnBrk="0" hangingPunct="0">
              <a:spcBef>
                <a:spcPct val="50000"/>
              </a:spcBef>
              <a:defRPr/>
            </a:pPr>
            <a:endParaRPr lang="en-US"/>
          </a:p>
        </p:txBody>
      </p:sp>
      <p:sp>
        <p:nvSpPr>
          <p:cNvPr id="12325" name="Text Box 37"/>
          <p:cNvSpPr txBox="1">
            <a:spLocks noChangeArrowheads="1"/>
          </p:cNvSpPr>
          <p:nvPr/>
        </p:nvSpPr>
        <p:spPr bwMode="auto">
          <a:xfrm>
            <a:off x="5486400" y="5867400"/>
            <a:ext cx="1371600" cy="381000"/>
          </a:xfrm>
          <a:prstGeom prst="rect">
            <a:avLst/>
          </a:prstGeom>
          <a:noFill/>
          <a:ln w="9525">
            <a:noFill/>
            <a:miter lim="800000"/>
            <a:headEnd/>
            <a:tailEnd/>
          </a:ln>
        </p:spPr>
        <p:txBody>
          <a:bodyPr/>
          <a:lstStyle/>
          <a:p>
            <a:pPr algn="ctr" eaLnBrk="0" hangingPunct="0"/>
            <a:r>
              <a:rPr lang="en-US" sz="1400" b="1">
                <a:latin typeface="Times New Roman" pitchFamily="18" charset="0"/>
              </a:rPr>
              <a:t>Node1000</a:t>
            </a:r>
            <a:endParaRPr lang="en-US" b="1">
              <a:latin typeface="Times New Roman" pitchFamily="18" charset="0"/>
            </a:endParaRPr>
          </a:p>
        </p:txBody>
      </p:sp>
      <p:sp>
        <p:nvSpPr>
          <p:cNvPr id="12326" name="Line 17"/>
          <p:cNvSpPr>
            <a:spLocks noChangeShapeType="1"/>
          </p:cNvSpPr>
          <p:nvPr/>
        </p:nvSpPr>
        <p:spPr bwMode="auto">
          <a:xfrm>
            <a:off x="6553200" y="2590800"/>
            <a:ext cx="1295400" cy="914400"/>
          </a:xfrm>
          <a:prstGeom prst="line">
            <a:avLst/>
          </a:prstGeom>
          <a:noFill/>
          <a:ln w="9525">
            <a:solidFill>
              <a:schemeClr val="tx1"/>
            </a:solidFill>
            <a:round/>
            <a:headEnd type="triangle" w="med" len="med"/>
            <a:tailEnd/>
          </a:ln>
        </p:spPr>
        <p:txBody>
          <a:bodyPr lIns="45720" tIns="0" rIns="45720" bIns="0" anchor="ctr"/>
          <a:lstStyle/>
          <a:p>
            <a:endParaRPr lang="en-US"/>
          </a:p>
        </p:txBody>
      </p:sp>
      <p:sp>
        <p:nvSpPr>
          <p:cNvPr id="12327" name="Line 19"/>
          <p:cNvSpPr>
            <a:spLocks noChangeShapeType="1"/>
          </p:cNvSpPr>
          <p:nvPr/>
        </p:nvSpPr>
        <p:spPr bwMode="auto">
          <a:xfrm flipV="1">
            <a:off x="6553200" y="3505200"/>
            <a:ext cx="1295400" cy="457200"/>
          </a:xfrm>
          <a:prstGeom prst="line">
            <a:avLst/>
          </a:prstGeom>
          <a:noFill/>
          <a:ln w="9525">
            <a:solidFill>
              <a:schemeClr val="tx1"/>
            </a:solidFill>
            <a:round/>
            <a:headEnd type="triangle" w="med" len="med"/>
            <a:tailEnd/>
          </a:ln>
        </p:spPr>
        <p:txBody>
          <a:bodyPr lIns="45720" tIns="0" rIns="45720" bIns="0" anchor="ctr"/>
          <a:lstStyle/>
          <a:p>
            <a:endParaRPr lang="en-US"/>
          </a:p>
        </p:txBody>
      </p:sp>
      <p:sp>
        <p:nvSpPr>
          <p:cNvPr id="12328" name="Line 19"/>
          <p:cNvSpPr>
            <a:spLocks noChangeShapeType="1"/>
          </p:cNvSpPr>
          <p:nvPr/>
        </p:nvSpPr>
        <p:spPr bwMode="auto">
          <a:xfrm flipV="1">
            <a:off x="6553200" y="3505200"/>
            <a:ext cx="1295400" cy="1981200"/>
          </a:xfrm>
          <a:prstGeom prst="line">
            <a:avLst/>
          </a:prstGeom>
          <a:noFill/>
          <a:ln w="9525">
            <a:solidFill>
              <a:schemeClr val="tx1"/>
            </a:solidFill>
            <a:round/>
            <a:headEnd type="triangle" w="med" len="med"/>
            <a:tailEnd/>
          </a:ln>
        </p:spPr>
        <p:txBody>
          <a:bodyPr lIns="45720" tIns="0" rIns="45720" bIns="0" anchor="ctr"/>
          <a:lstStyle/>
          <a:p>
            <a:endParaRPr lang="en-US"/>
          </a:p>
        </p:txBody>
      </p:sp>
      <p:sp>
        <p:nvSpPr>
          <p:cNvPr id="12329" name="Rectangle 56"/>
          <p:cNvSpPr>
            <a:spLocks noChangeArrowheads="1"/>
          </p:cNvSpPr>
          <p:nvPr/>
        </p:nvSpPr>
        <p:spPr bwMode="auto">
          <a:xfrm>
            <a:off x="7239000" y="2133600"/>
            <a:ext cx="152400" cy="152400"/>
          </a:xfrm>
          <a:prstGeom prst="rect">
            <a:avLst/>
          </a:prstGeom>
          <a:solidFill>
            <a:srgbClr val="0000FF"/>
          </a:solidFill>
          <a:ln w="9525">
            <a:solidFill>
              <a:schemeClr val="tx1"/>
            </a:solidFill>
            <a:miter lim="800000"/>
            <a:headEnd/>
            <a:tailEnd/>
          </a:ln>
        </p:spPr>
        <p:txBody>
          <a:bodyPr wrap="none" lIns="0" tIns="0" rIns="0" bIns="0" anchor="ctr"/>
          <a:lstStyle/>
          <a:p>
            <a:pPr algn="ctr" eaLnBrk="0" hangingPunct="0">
              <a:spcBef>
                <a:spcPct val="50000"/>
              </a:spcBef>
            </a:pPr>
            <a:endParaRPr lang="en-US" sz="600">
              <a:solidFill>
                <a:schemeClr val="bg1"/>
              </a:solidFill>
            </a:endParaRPr>
          </a:p>
        </p:txBody>
      </p:sp>
      <p:sp>
        <p:nvSpPr>
          <p:cNvPr id="12330" name="Rectangle 57"/>
          <p:cNvSpPr>
            <a:spLocks noChangeArrowheads="1"/>
          </p:cNvSpPr>
          <p:nvPr/>
        </p:nvSpPr>
        <p:spPr bwMode="auto">
          <a:xfrm>
            <a:off x="7467600" y="2133600"/>
            <a:ext cx="152400" cy="152400"/>
          </a:xfrm>
          <a:prstGeom prst="rect">
            <a:avLst/>
          </a:prstGeom>
          <a:solidFill>
            <a:srgbClr val="0000FF"/>
          </a:solidFill>
          <a:ln w="9525">
            <a:solidFill>
              <a:schemeClr val="tx1"/>
            </a:solidFill>
            <a:miter lim="800000"/>
            <a:headEnd/>
            <a:tailEnd/>
          </a:ln>
        </p:spPr>
        <p:txBody>
          <a:bodyPr wrap="none" lIns="0" tIns="0" rIns="0" bIns="0" anchor="ctr"/>
          <a:lstStyle/>
          <a:p>
            <a:pPr algn="ctr" eaLnBrk="0" hangingPunct="0">
              <a:spcBef>
                <a:spcPct val="50000"/>
              </a:spcBef>
            </a:pPr>
            <a:endParaRPr lang="en-US" sz="600">
              <a:solidFill>
                <a:schemeClr val="bg1"/>
              </a:solidFill>
            </a:endParaRPr>
          </a:p>
        </p:txBody>
      </p:sp>
      <p:sp>
        <p:nvSpPr>
          <p:cNvPr id="12331" name="Rectangle 57"/>
          <p:cNvSpPr>
            <a:spLocks noChangeArrowheads="1"/>
          </p:cNvSpPr>
          <p:nvPr/>
        </p:nvSpPr>
        <p:spPr bwMode="auto">
          <a:xfrm>
            <a:off x="7696200" y="2133600"/>
            <a:ext cx="152400" cy="152400"/>
          </a:xfrm>
          <a:prstGeom prst="rect">
            <a:avLst/>
          </a:prstGeom>
          <a:solidFill>
            <a:srgbClr val="0000FF"/>
          </a:solidFill>
          <a:ln w="9525">
            <a:solidFill>
              <a:schemeClr val="tx1"/>
            </a:solidFill>
            <a:miter lim="800000"/>
            <a:headEnd/>
            <a:tailEnd/>
          </a:ln>
        </p:spPr>
        <p:txBody>
          <a:bodyPr wrap="none" lIns="0" tIns="0" rIns="0" bIns="0" anchor="ctr"/>
          <a:lstStyle/>
          <a:p>
            <a:pPr algn="ctr" eaLnBrk="0" hangingPunct="0">
              <a:spcBef>
                <a:spcPct val="50000"/>
              </a:spcBef>
            </a:pPr>
            <a:endParaRPr lang="en-US" sz="600">
              <a:solidFill>
                <a:schemeClr val="bg1"/>
              </a:solidFill>
            </a:endParaRPr>
          </a:p>
        </p:txBody>
      </p:sp>
      <p:cxnSp>
        <p:nvCxnSpPr>
          <p:cNvPr id="12332" name="Straight Connector 78"/>
          <p:cNvCxnSpPr>
            <a:cxnSpLocks noChangeShapeType="1"/>
            <a:endCxn id="2317344" idx="2"/>
          </p:cNvCxnSpPr>
          <p:nvPr/>
        </p:nvCxnSpPr>
        <p:spPr bwMode="auto">
          <a:xfrm>
            <a:off x="6934200" y="2133600"/>
            <a:ext cx="228600" cy="38100"/>
          </a:xfrm>
          <a:prstGeom prst="line">
            <a:avLst/>
          </a:prstGeom>
          <a:noFill/>
          <a:ln w="9525" algn="ctr">
            <a:solidFill>
              <a:schemeClr val="tx1"/>
            </a:solidFill>
            <a:round/>
            <a:headEnd/>
            <a:tailEnd/>
          </a:ln>
        </p:spPr>
      </p:cxnSp>
      <p:sp>
        <p:nvSpPr>
          <p:cNvPr id="85" name="AutoShape 32"/>
          <p:cNvSpPr>
            <a:spLocks noChangeArrowheads="1"/>
          </p:cNvSpPr>
          <p:nvPr/>
        </p:nvSpPr>
        <p:spPr bwMode="auto">
          <a:xfrm>
            <a:off x="7162800" y="5486400"/>
            <a:ext cx="762000" cy="381000"/>
          </a:xfrm>
          <a:prstGeom prst="can">
            <a:avLst>
              <a:gd name="adj" fmla="val 25000"/>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round/>
            <a:headEnd/>
            <a:tailEnd/>
          </a:ln>
          <a:effectLst/>
        </p:spPr>
        <p:txBody>
          <a:bodyPr wrap="none" lIns="45720" tIns="0" rIns="45720" bIns="0" anchor="ctr"/>
          <a:lstStyle/>
          <a:p>
            <a:pPr algn="ctr" eaLnBrk="0" hangingPunct="0">
              <a:spcBef>
                <a:spcPct val="50000"/>
              </a:spcBef>
              <a:defRPr/>
            </a:pPr>
            <a:endParaRPr lang="en-US" b="1"/>
          </a:p>
        </p:txBody>
      </p:sp>
      <p:sp>
        <p:nvSpPr>
          <p:cNvPr id="12334" name="Rectangle 56"/>
          <p:cNvSpPr>
            <a:spLocks noChangeArrowheads="1"/>
          </p:cNvSpPr>
          <p:nvPr/>
        </p:nvSpPr>
        <p:spPr bwMode="auto">
          <a:xfrm>
            <a:off x="7239000" y="5638800"/>
            <a:ext cx="152400" cy="152400"/>
          </a:xfrm>
          <a:prstGeom prst="rect">
            <a:avLst/>
          </a:prstGeom>
          <a:solidFill>
            <a:srgbClr val="0000FF"/>
          </a:solidFill>
          <a:ln w="9525">
            <a:solidFill>
              <a:schemeClr val="tx1"/>
            </a:solidFill>
            <a:miter lim="800000"/>
            <a:headEnd/>
            <a:tailEnd/>
          </a:ln>
        </p:spPr>
        <p:txBody>
          <a:bodyPr wrap="none" lIns="0" tIns="0" rIns="0" bIns="0" anchor="ctr"/>
          <a:lstStyle/>
          <a:p>
            <a:pPr algn="ctr" eaLnBrk="0" hangingPunct="0">
              <a:spcBef>
                <a:spcPct val="50000"/>
              </a:spcBef>
            </a:pPr>
            <a:endParaRPr lang="en-US" sz="600">
              <a:solidFill>
                <a:schemeClr val="bg1"/>
              </a:solidFill>
            </a:endParaRPr>
          </a:p>
        </p:txBody>
      </p:sp>
      <p:sp>
        <p:nvSpPr>
          <p:cNvPr id="12335" name="Rectangle 57"/>
          <p:cNvSpPr>
            <a:spLocks noChangeArrowheads="1"/>
          </p:cNvSpPr>
          <p:nvPr/>
        </p:nvSpPr>
        <p:spPr bwMode="auto">
          <a:xfrm>
            <a:off x="7467600" y="5638800"/>
            <a:ext cx="152400" cy="152400"/>
          </a:xfrm>
          <a:prstGeom prst="rect">
            <a:avLst/>
          </a:prstGeom>
          <a:solidFill>
            <a:srgbClr val="0000FF"/>
          </a:solidFill>
          <a:ln w="9525">
            <a:solidFill>
              <a:schemeClr val="tx1"/>
            </a:solidFill>
            <a:miter lim="800000"/>
            <a:headEnd/>
            <a:tailEnd/>
          </a:ln>
        </p:spPr>
        <p:txBody>
          <a:bodyPr wrap="none" lIns="0" tIns="0" rIns="0" bIns="0" anchor="ctr"/>
          <a:lstStyle/>
          <a:p>
            <a:pPr algn="ctr" eaLnBrk="0" hangingPunct="0">
              <a:spcBef>
                <a:spcPct val="50000"/>
              </a:spcBef>
            </a:pPr>
            <a:endParaRPr lang="en-US" sz="600">
              <a:solidFill>
                <a:schemeClr val="bg1"/>
              </a:solidFill>
            </a:endParaRPr>
          </a:p>
        </p:txBody>
      </p:sp>
      <p:sp>
        <p:nvSpPr>
          <p:cNvPr id="12336" name="Rectangle 57"/>
          <p:cNvSpPr>
            <a:spLocks noChangeArrowheads="1"/>
          </p:cNvSpPr>
          <p:nvPr/>
        </p:nvSpPr>
        <p:spPr bwMode="auto">
          <a:xfrm>
            <a:off x="7696200" y="5638800"/>
            <a:ext cx="152400" cy="152400"/>
          </a:xfrm>
          <a:prstGeom prst="rect">
            <a:avLst/>
          </a:prstGeom>
          <a:solidFill>
            <a:srgbClr val="0000FF"/>
          </a:solidFill>
          <a:ln w="9525">
            <a:solidFill>
              <a:schemeClr val="tx1"/>
            </a:solidFill>
            <a:miter lim="800000"/>
            <a:headEnd/>
            <a:tailEnd/>
          </a:ln>
        </p:spPr>
        <p:txBody>
          <a:bodyPr wrap="none" lIns="0" tIns="0" rIns="0" bIns="0" anchor="ctr"/>
          <a:lstStyle/>
          <a:p>
            <a:pPr algn="ctr" eaLnBrk="0" hangingPunct="0">
              <a:spcBef>
                <a:spcPct val="50000"/>
              </a:spcBef>
            </a:pPr>
            <a:endParaRPr lang="en-US" sz="600">
              <a:solidFill>
                <a:schemeClr val="bg1"/>
              </a:solidFill>
            </a:endParaRPr>
          </a:p>
        </p:txBody>
      </p:sp>
      <p:cxnSp>
        <p:nvCxnSpPr>
          <p:cNvPr id="12337" name="Straight Connector 88"/>
          <p:cNvCxnSpPr>
            <a:cxnSpLocks noChangeShapeType="1"/>
            <a:endCxn id="85" idx="2"/>
          </p:cNvCxnSpPr>
          <p:nvPr/>
        </p:nvCxnSpPr>
        <p:spPr bwMode="auto">
          <a:xfrm>
            <a:off x="6934200" y="5638800"/>
            <a:ext cx="228600" cy="38100"/>
          </a:xfrm>
          <a:prstGeom prst="line">
            <a:avLst/>
          </a:prstGeom>
          <a:noFill/>
          <a:ln w="9525" algn="ctr">
            <a:solidFill>
              <a:schemeClr val="tx1"/>
            </a:solidFill>
            <a:round/>
            <a:headEnd/>
            <a:tailEnd/>
          </a:ln>
        </p:spPr>
      </p:cxnSp>
      <p:sp>
        <p:nvSpPr>
          <p:cNvPr id="12338" name="Line 17"/>
          <p:cNvSpPr>
            <a:spLocks noChangeShapeType="1"/>
          </p:cNvSpPr>
          <p:nvPr/>
        </p:nvSpPr>
        <p:spPr bwMode="auto">
          <a:xfrm flipV="1">
            <a:off x="3429000" y="2057400"/>
            <a:ext cx="2209800" cy="1219200"/>
          </a:xfrm>
          <a:prstGeom prst="line">
            <a:avLst/>
          </a:prstGeom>
          <a:noFill/>
          <a:ln w="9525">
            <a:solidFill>
              <a:schemeClr val="tx1"/>
            </a:solidFill>
            <a:round/>
            <a:headEnd/>
            <a:tailEnd type="triangle" w="med" len="med"/>
          </a:ln>
        </p:spPr>
        <p:txBody>
          <a:bodyPr lIns="45720" tIns="0" rIns="45720" bIns="0" anchor="ctr"/>
          <a:lstStyle/>
          <a:p>
            <a:endParaRPr lang="en-US"/>
          </a:p>
        </p:txBody>
      </p:sp>
      <p:sp>
        <p:nvSpPr>
          <p:cNvPr id="12339" name="Text Box 78"/>
          <p:cNvSpPr txBox="1">
            <a:spLocks noChangeArrowheads="1"/>
          </p:cNvSpPr>
          <p:nvPr/>
        </p:nvSpPr>
        <p:spPr bwMode="auto">
          <a:xfrm>
            <a:off x="4495800" y="2667000"/>
            <a:ext cx="304800" cy="228600"/>
          </a:xfrm>
          <a:prstGeom prst="rect">
            <a:avLst/>
          </a:prstGeom>
          <a:noFill/>
          <a:ln w="9525">
            <a:noFill/>
            <a:miter lim="800000"/>
            <a:headEnd/>
            <a:tailEnd/>
          </a:ln>
        </p:spPr>
        <p:txBody>
          <a:bodyPr/>
          <a:lstStyle/>
          <a:p>
            <a:pPr eaLnBrk="0" hangingPunct="0"/>
            <a:r>
              <a:rPr lang="en-US" sz="1100" i="1">
                <a:latin typeface="Times New Roman" pitchFamily="18" charset="0"/>
              </a:rPr>
              <a:t>t2</a:t>
            </a:r>
          </a:p>
        </p:txBody>
      </p:sp>
      <p:sp>
        <p:nvSpPr>
          <p:cNvPr id="12340" name="Line 17"/>
          <p:cNvSpPr>
            <a:spLocks noChangeShapeType="1"/>
          </p:cNvSpPr>
          <p:nvPr/>
        </p:nvSpPr>
        <p:spPr bwMode="auto">
          <a:xfrm flipV="1">
            <a:off x="3429000" y="3429000"/>
            <a:ext cx="2209800" cy="152400"/>
          </a:xfrm>
          <a:prstGeom prst="line">
            <a:avLst/>
          </a:prstGeom>
          <a:noFill/>
          <a:ln w="9525">
            <a:solidFill>
              <a:schemeClr val="tx1"/>
            </a:solidFill>
            <a:round/>
            <a:headEnd/>
            <a:tailEnd type="triangle" w="med" len="med"/>
          </a:ln>
        </p:spPr>
        <p:txBody>
          <a:bodyPr lIns="45720" tIns="0" rIns="45720" bIns="0" anchor="ctr"/>
          <a:lstStyle/>
          <a:p>
            <a:endParaRPr lang="en-US"/>
          </a:p>
        </p:txBody>
      </p:sp>
      <p:sp>
        <p:nvSpPr>
          <p:cNvPr id="12341" name="Line 17"/>
          <p:cNvSpPr>
            <a:spLocks noChangeShapeType="1"/>
          </p:cNvSpPr>
          <p:nvPr/>
        </p:nvSpPr>
        <p:spPr bwMode="auto">
          <a:xfrm>
            <a:off x="3429000" y="3810000"/>
            <a:ext cx="2286000" cy="1828800"/>
          </a:xfrm>
          <a:prstGeom prst="line">
            <a:avLst/>
          </a:prstGeom>
          <a:noFill/>
          <a:ln w="9525">
            <a:solidFill>
              <a:schemeClr val="tx1"/>
            </a:solidFill>
            <a:round/>
            <a:headEnd/>
            <a:tailEnd type="triangle" w="med" len="med"/>
          </a:ln>
        </p:spPr>
        <p:txBody>
          <a:bodyPr lIns="45720" tIns="0" rIns="45720" bIns="0" anchor="ctr"/>
          <a:lstStyle/>
          <a:p>
            <a:endParaRPr lang="en-US"/>
          </a:p>
        </p:txBody>
      </p:sp>
      <p:sp>
        <p:nvSpPr>
          <p:cNvPr id="12342" name="Oval 16"/>
          <p:cNvSpPr>
            <a:spLocks noChangeArrowheads="1"/>
          </p:cNvSpPr>
          <p:nvPr/>
        </p:nvSpPr>
        <p:spPr bwMode="auto">
          <a:xfrm>
            <a:off x="5715000" y="5410200"/>
            <a:ext cx="762000" cy="457200"/>
          </a:xfrm>
          <a:prstGeom prst="ellipse">
            <a:avLst/>
          </a:prstGeom>
          <a:solidFill>
            <a:srgbClr val="FFFF00"/>
          </a:solidFill>
          <a:ln w="38100">
            <a:solidFill>
              <a:schemeClr val="tx2"/>
            </a:solidFill>
            <a:round/>
            <a:headEnd/>
            <a:tailEnd/>
          </a:ln>
        </p:spPr>
        <p:txBody>
          <a:bodyPr wrap="none" lIns="45720" tIns="0" rIns="45720" bIns="0" anchor="ctr"/>
          <a:lstStyle/>
          <a:p>
            <a:pPr algn="ctr" eaLnBrk="0" hangingPunct="0">
              <a:spcBef>
                <a:spcPct val="50000"/>
              </a:spcBef>
            </a:pPr>
            <a:r>
              <a:rPr lang="en-US"/>
              <a:t>SI</a:t>
            </a:r>
            <a:r>
              <a:rPr lang="en-US" baseline="-25000"/>
              <a:t>n</a:t>
            </a:r>
          </a:p>
        </p:txBody>
      </p:sp>
      <p:sp>
        <p:nvSpPr>
          <p:cNvPr id="12343" name="Rectangle 51"/>
          <p:cNvSpPr>
            <a:spLocks noChangeArrowheads="1"/>
          </p:cNvSpPr>
          <p:nvPr/>
        </p:nvSpPr>
        <p:spPr bwMode="auto">
          <a:xfrm>
            <a:off x="6248400" y="5486400"/>
            <a:ext cx="381000" cy="152400"/>
          </a:xfrm>
          <a:prstGeom prst="rect">
            <a:avLst/>
          </a:prstGeom>
          <a:solidFill>
            <a:srgbClr val="CCFFFF"/>
          </a:solidFill>
          <a:ln w="9525">
            <a:solidFill>
              <a:schemeClr val="tx1"/>
            </a:solidFill>
            <a:miter lim="800000"/>
            <a:headEnd/>
            <a:tailEnd/>
          </a:ln>
        </p:spPr>
        <p:txBody>
          <a:bodyPr wrap="none" lIns="45720" tIns="0" rIns="45720" bIns="0" anchor="ctr"/>
          <a:lstStyle/>
          <a:p>
            <a:pPr algn="ctr" eaLnBrk="0" hangingPunct="0">
              <a:spcBef>
                <a:spcPct val="50000"/>
              </a:spcBef>
            </a:pPr>
            <a:endParaRPr lang="en-US" sz="900"/>
          </a:p>
        </p:txBody>
      </p:sp>
      <p:sp>
        <p:nvSpPr>
          <p:cNvPr id="12344" name="Text Box 78"/>
          <p:cNvSpPr txBox="1">
            <a:spLocks noChangeArrowheads="1"/>
          </p:cNvSpPr>
          <p:nvPr/>
        </p:nvSpPr>
        <p:spPr bwMode="auto">
          <a:xfrm>
            <a:off x="4114800" y="4572000"/>
            <a:ext cx="304800" cy="228600"/>
          </a:xfrm>
          <a:prstGeom prst="rect">
            <a:avLst/>
          </a:prstGeom>
          <a:noFill/>
          <a:ln w="9525">
            <a:noFill/>
            <a:miter lim="800000"/>
            <a:headEnd/>
            <a:tailEnd/>
          </a:ln>
        </p:spPr>
        <p:txBody>
          <a:bodyPr/>
          <a:lstStyle/>
          <a:p>
            <a:pPr eaLnBrk="0" hangingPunct="0"/>
            <a:r>
              <a:rPr lang="en-US" sz="1100" i="1">
                <a:latin typeface="Times New Roman" pitchFamily="18" charset="0"/>
              </a:rPr>
              <a:t>t3</a:t>
            </a:r>
          </a:p>
        </p:txBody>
      </p:sp>
      <p:sp>
        <p:nvSpPr>
          <p:cNvPr id="12345" name="Text Box 60"/>
          <p:cNvSpPr txBox="1">
            <a:spLocks noChangeArrowheads="1"/>
          </p:cNvSpPr>
          <p:nvPr/>
        </p:nvSpPr>
        <p:spPr bwMode="auto">
          <a:xfrm>
            <a:off x="444624" y="1115452"/>
            <a:ext cx="7151712" cy="369332"/>
          </a:xfrm>
          <a:prstGeom prst="rect">
            <a:avLst/>
          </a:prstGeom>
          <a:noFill/>
          <a:ln w="9525">
            <a:noFill/>
            <a:miter lim="800000"/>
            <a:headEnd/>
            <a:tailEnd/>
          </a:ln>
        </p:spPr>
        <p:txBody>
          <a:bodyPr wrap="square">
            <a:spAutoFit/>
          </a:bodyPr>
          <a:lstStyle/>
          <a:p>
            <a:pPr eaLnBrk="0" hangingPunct="0">
              <a:spcBef>
                <a:spcPct val="50000"/>
              </a:spcBef>
            </a:pPr>
            <a:r>
              <a:rPr lang="en-US" dirty="0">
                <a:sym typeface="Wingdings" pitchFamily="2" charset="2"/>
              </a:rPr>
              <a:t>Dispatch tasks towards their required data sets with soft data affinity</a:t>
            </a:r>
          </a:p>
        </p:txBody>
      </p:sp>
      <p:sp>
        <p:nvSpPr>
          <p:cNvPr id="12346" name="Rectangle 61"/>
          <p:cNvSpPr>
            <a:spLocks noChangeArrowheads="1"/>
          </p:cNvSpPr>
          <p:nvPr/>
        </p:nvSpPr>
        <p:spPr bwMode="auto">
          <a:xfrm>
            <a:off x="2438400" y="4984750"/>
            <a:ext cx="1330325" cy="873125"/>
          </a:xfrm>
          <a:prstGeom prst="rect">
            <a:avLst/>
          </a:prstGeom>
          <a:solidFill>
            <a:schemeClr val="hlink"/>
          </a:solidFill>
          <a:ln w="9525">
            <a:solidFill>
              <a:schemeClr val="tx1"/>
            </a:solidFill>
            <a:miter lim="800000"/>
            <a:headEnd/>
            <a:tailEnd/>
          </a:ln>
        </p:spPr>
        <p:txBody>
          <a:bodyPr wrap="none" anchor="ctr"/>
          <a:lstStyle/>
          <a:p>
            <a:pPr marL="342900" indent="-342900" algn="ctr"/>
            <a:r>
              <a:rPr lang="en-CA" sz="1600" b="1"/>
              <a:t>DAS Plug-in</a:t>
            </a:r>
            <a:endParaRPr lang="en-US" sz="1600" b="1"/>
          </a:p>
        </p:txBody>
      </p:sp>
      <p:sp>
        <p:nvSpPr>
          <p:cNvPr id="12347" name="Line 62"/>
          <p:cNvSpPr>
            <a:spLocks noChangeShapeType="1"/>
          </p:cNvSpPr>
          <p:nvPr/>
        </p:nvSpPr>
        <p:spPr bwMode="auto">
          <a:xfrm>
            <a:off x="2859088" y="3889375"/>
            <a:ext cx="0" cy="1095375"/>
          </a:xfrm>
          <a:prstGeom prst="line">
            <a:avLst/>
          </a:prstGeom>
          <a:noFill/>
          <a:ln w="9525">
            <a:solidFill>
              <a:schemeClr val="tx1"/>
            </a:solidFill>
            <a:round/>
            <a:headEnd/>
            <a:tailEnd type="triangle" w="med" len="med"/>
          </a:ln>
        </p:spPr>
        <p:txBody>
          <a:bodyPr/>
          <a:lstStyle/>
          <a:p>
            <a:endParaRPr lang="en-US"/>
          </a:p>
        </p:txBody>
      </p:sp>
      <p:sp>
        <p:nvSpPr>
          <p:cNvPr id="12348" name="Text Box 73"/>
          <p:cNvSpPr txBox="1">
            <a:spLocks noChangeArrowheads="1"/>
          </p:cNvSpPr>
          <p:nvPr/>
        </p:nvSpPr>
        <p:spPr bwMode="auto">
          <a:xfrm>
            <a:off x="1652588" y="4154488"/>
            <a:ext cx="1600200" cy="304800"/>
          </a:xfrm>
          <a:prstGeom prst="rect">
            <a:avLst/>
          </a:prstGeom>
          <a:noFill/>
          <a:ln w="9525">
            <a:noFill/>
            <a:miter lim="800000"/>
            <a:headEnd/>
            <a:tailEnd/>
          </a:ln>
        </p:spPr>
        <p:txBody>
          <a:bodyPr/>
          <a:lstStyle/>
          <a:p>
            <a:pPr eaLnBrk="0" hangingPunct="0"/>
            <a:r>
              <a:rPr lang="en-US" sz="1100" i="1">
                <a:latin typeface="Times New Roman" pitchFamily="18" charset="0"/>
              </a:rPr>
              <a:t>Key(D1, D3, D5)</a:t>
            </a:r>
          </a:p>
        </p:txBody>
      </p:sp>
      <p:sp>
        <p:nvSpPr>
          <p:cNvPr id="12349" name="Line 65"/>
          <p:cNvSpPr>
            <a:spLocks noChangeShapeType="1"/>
          </p:cNvSpPr>
          <p:nvPr/>
        </p:nvSpPr>
        <p:spPr bwMode="auto">
          <a:xfrm flipV="1">
            <a:off x="3116263" y="3889375"/>
            <a:ext cx="0" cy="1095375"/>
          </a:xfrm>
          <a:prstGeom prst="line">
            <a:avLst/>
          </a:prstGeom>
          <a:noFill/>
          <a:ln w="9525">
            <a:solidFill>
              <a:schemeClr val="tx1"/>
            </a:solidFill>
            <a:round/>
            <a:headEnd/>
            <a:tailEnd type="triangle" w="med" len="med"/>
          </a:ln>
        </p:spPr>
        <p:txBody>
          <a:bodyPr/>
          <a:lstStyle/>
          <a:p>
            <a:endParaRPr lang="en-US"/>
          </a:p>
        </p:txBody>
      </p:sp>
      <p:sp>
        <p:nvSpPr>
          <p:cNvPr id="12350" name="Text Box 73"/>
          <p:cNvSpPr txBox="1">
            <a:spLocks noChangeArrowheads="1"/>
          </p:cNvSpPr>
          <p:nvPr/>
        </p:nvSpPr>
        <p:spPr bwMode="auto">
          <a:xfrm>
            <a:off x="3125788" y="4192588"/>
            <a:ext cx="646112" cy="304800"/>
          </a:xfrm>
          <a:prstGeom prst="rect">
            <a:avLst/>
          </a:prstGeom>
          <a:noFill/>
          <a:ln w="9525">
            <a:noFill/>
            <a:miter lim="800000"/>
            <a:headEnd/>
            <a:tailEnd/>
          </a:ln>
        </p:spPr>
        <p:txBody>
          <a:bodyPr/>
          <a:lstStyle/>
          <a:p>
            <a:pPr eaLnBrk="0" hangingPunct="0"/>
            <a:r>
              <a:rPr lang="en-US" sz="1100" i="1">
                <a:latin typeface="Times New Roman" pitchFamily="18" charset="0"/>
              </a:rPr>
              <a:t>Hosts</a:t>
            </a:r>
          </a:p>
        </p:txBody>
      </p:sp>
      <p:cxnSp>
        <p:nvCxnSpPr>
          <p:cNvPr id="12351" name="AutoShape 67"/>
          <p:cNvCxnSpPr>
            <a:cxnSpLocks noChangeShapeType="1"/>
            <a:stCxn id="12346" idx="2"/>
            <a:endCxn id="12307" idx="2"/>
          </p:cNvCxnSpPr>
          <p:nvPr/>
        </p:nvCxnSpPr>
        <p:spPr bwMode="auto">
          <a:xfrm rot="5400000" flipH="1" flipV="1">
            <a:off x="4737894" y="2175669"/>
            <a:ext cx="2047875" cy="5316537"/>
          </a:xfrm>
          <a:prstGeom prst="bentConnector3">
            <a:avLst>
              <a:gd name="adj1" fmla="val -31940"/>
            </a:avLst>
          </a:prstGeom>
          <a:noFill/>
          <a:ln w="9525">
            <a:solidFill>
              <a:schemeClr val="tx1"/>
            </a:solidFill>
            <a:miter lim="800000"/>
            <a:headEnd/>
            <a:tailEnd type="triangle" w="med" len="med"/>
          </a:ln>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a:xfrm>
            <a:off x="323528" y="231775"/>
            <a:ext cx="7242175" cy="525463"/>
          </a:xfrm>
        </p:spPr>
        <p:txBody>
          <a:bodyPr/>
          <a:lstStyle/>
          <a:p>
            <a:pPr eaLnBrk="1" hangingPunct="1"/>
            <a:r>
              <a:rPr lang="en-US" sz="2400" dirty="0" smtClean="0"/>
              <a:t>Case Study – DAS for </a:t>
            </a:r>
            <a:r>
              <a:rPr lang="en-US" sz="2400" dirty="0" err="1" smtClean="0"/>
              <a:t>Ibrix</a:t>
            </a:r>
            <a:r>
              <a:rPr lang="en-US" sz="2400" dirty="0" smtClean="0"/>
              <a:t> – Implementation</a:t>
            </a:r>
          </a:p>
        </p:txBody>
      </p:sp>
      <p:sp>
        <p:nvSpPr>
          <p:cNvPr id="3079" name="Oval 3"/>
          <p:cNvSpPr>
            <a:spLocks noChangeArrowheads="1"/>
          </p:cNvSpPr>
          <p:nvPr/>
        </p:nvSpPr>
        <p:spPr bwMode="auto">
          <a:xfrm>
            <a:off x="1282700" y="2728913"/>
            <a:ext cx="1031875" cy="914400"/>
          </a:xfrm>
          <a:prstGeom prst="ellipse">
            <a:avLst/>
          </a:prstGeom>
          <a:solidFill>
            <a:schemeClr val="hlink"/>
          </a:solidFill>
          <a:ln w="9525">
            <a:solidFill>
              <a:schemeClr val="tx1"/>
            </a:solidFill>
            <a:round/>
            <a:headEnd/>
            <a:tailEnd/>
          </a:ln>
        </p:spPr>
        <p:txBody>
          <a:bodyPr wrap="none" anchor="ctr"/>
          <a:lstStyle/>
          <a:p>
            <a:pPr algn="ctr"/>
            <a:r>
              <a:rPr lang="en-CA"/>
              <a:t>Client</a:t>
            </a:r>
            <a:endParaRPr lang="en-US"/>
          </a:p>
        </p:txBody>
      </p:sp>
      <p:sp>
        <p:nvSpPr>
          <p:cNvPr id="3080" name="Rectangle 4"/>
          <p:cNvSpPr>
            <a:spLocks noChangeArrowheads="1"/>
          </p:cNvSpPr>
          <p:nvPr/>
        </p:nvSpPr>
        <p:spPr bwMode="auto">
          <a:xfrm>
            <a:off x="3317875" y="2732088"/>
            <a:ext cx="914400" cy="914400"/>
          </a:xfrm>
          <a:prstGeom prst="rect">
            <a:avLst/>
          </a:prstGeom>
          <a:solidFill>
            <a:schemeClr val="hlink"/>
          </a:solidFill>
          <a:ln w="9525">
            <a:solidFill>
              <a:schemeClr val="tx1"/>
            </a:solidFill>
            <a:miter lim="800000"/>
            <a:headEnd/>
            <a:tailEnd/>
          </a:ln>
        </p:spPr>
        <p:txBody>
          <a:bodyPr wrap="none" anchor="ctr"/>
          <a:lstStyle/>
          <a:p>
            <a:pPr algn="ctr"/>
            <a:r>
              <a:rPr lang="en-CA"/>
              <a:t>SSM</a:t>
            </a:r>
            <a:endParaRPr lang="en-US"/>
          </a:p>
        </p:txBody>
      </p:sp>
      <p:sp>
        <p:nvSpPr>
          <p:cNvPr id="3081" name="Rectangle 5"/>
          <p:cNvSpPr>
            <a:spLocks noChangeArrowheads="1"/>
          </p:cNvSpPr>
          <p:nvPr/>
        </p:nvSpPr>
        <p:spPr bwMode="auto">
          <a:xfrm>
            <a:off x="3175000" y="4730750"/>
            <a:ext cx="1330325" cy="873125"/>
          </a:xfrm>
          <a:prstGeom prst="rect">
            <a:avLst/>
          </a:prstGeom>
          <a:solidFill>
            <a:schemeClr val="hlink"/>
          </a:solidFill>
          <a:ln w="9525">
            <a:solidFill>
              <a:schemeClr val="tx1"/>
            </a:solidFill>
            <a:miter lim="800000"/>
            <a:headEnd/>
            <a:tailEnd/>
          </a:ln>
        </p:spPr>
        <p:txBody>
          <a:bodyPr wrap="none" anchor="ctr"/>
          <a:lstStyle/>
          <a:p>
            <a:pPr marL="342900" indent="-342900" algn="ctr"/>
            <a:r>
              <a:rPr lang="en-CA" sz="1600" b="1"/>
              <a:t>DAS Plug-in</a:t>
            </a:r>
            <a:endParaRPr lang="en-US" sz="1600" b="1"/>
          </a:p>
        </p:txBody>
      </p:sp>
      <p:cxnSp>
        <p:nvCxnSpPr>
          <p:cNvPr id="3082" name="AutoShape 6"/>
          <p:cNvCxnSpPr>
            <a:cxnSpLocks noChangeShapeType="1"/>
            <a:stCxn id="3079" idx="6"/>
            <a:endCxn id="3080" idx="1"/>
          </p:cNvCxnSpPr>
          <p:nvPr/>
        </p:nvCxnSpPr>
        <p:spPr bwMode="auto">
          <a:xfrm>
            <a:off x="2314575" y="3186113"/>
            <a:ext cx="1003300" cy="3175"/>
          </a:xfrm>
          <a:prstGeom prst="straightConnector1">
            <a:avLst/>
          </a:prstGeom>
          <a:noFill/>
          <a:ln w="12700">
            <a:solidFill>
              <a:srgbClr val="FF0000"/>
            </a:solidFill>
            <a:round/>
            <a:headEnd type="triangle" w="med" len="med"/>
            <a:tailEnd type="triangle" w="med" len="med"/>
          </a:ln>
        </p:spPr>
      </p:cxnSp>
      <p:cxnSp>
        <p:nvCxnSpPr>
          <p:cNvPr id="3083" name="AutoShape 7"/>
          <p:cNvCxnSpPr>
            <a:cxnSpLocks noChangeShapeType="1"/>
            <a:stCxn id="3080" idx="3"/>
            <a:endCxn id="3111" idx="3"/>
          </p:cNvCxnSpPr>
          <p:nvPr/>
        </p:nvCxnSpPr>
        <p:spPr bwMode="auto">
          <a:xfrm flipV="1">
            <a:off x="4232275" y="2001838"/>
            <a:ext cx="1287463" cy="1187450"/>
          </a:xfrm>
          <a:prstGeom prst="straightConnector1">
            <a:avLst/>
          </a:prstGeom>
          <a:noFill/>
          <a:ln w="9525">
            <a:solidFill>
              <a:schemeClr val="tx1"/>
            </a:solidFill>
            <a:round/>
            <a:headEnd/>
            <a:tailEnd type="triangle" w="med" len="med"/>
          </a:ln>
        </p:spPr>
      </p:cxnSp>
      <p:cxnSp>
        <p:nvCxnSpPr>
          <p:cNvPr id="3084" name="AutoShape 8"/>
          <p:cNvCxnSpPr>
            <a:cxnSpLocks noChangeShapeType="1"/>
            <a:stCxn id="3080" idx="3"/>
            <a:endCxn id="3109" idx="2"/>
          </p:cNvCxnSpPr>
          <p:nvPr/>
        </p:nvCxnSpPr>
        <p:spPr bwMode="auto">
          <a:xfrm flipV="1">
            <a:off x="4232275" y="3078163"/>
            <a:ext cx="1228725" cy="111125"/>
          </a:xfrm>
          <a:prstGeom prst="straightConnector1">
            <a:avLst/>
          </a:prstGeom>
          <a:noFill/>
          <a:ln w="12700">
            <a:solidFill>
              <a:schemeClr val="tx1"/>
            </a:solidFill>
            <a:round/>
            <a:headEnd/>
            <a:tailEnd type="triangle" w="med" len="med"/>
          </a:ln>
        </p:spPr>
      </p:cxnSp>
      <p:cxnSp>
        <p:nvCxnSpPr>
          <p:cNvPr id="3085" name="AutoShape 9"/>
          <p:cNvCxnSpPr>
            <a:cxnSpLocks noChangeShapeType="1"/>
            <a:stCxn id="3080" idx="3"/>
            <a:endCxn id="3107" idx="2"/>
          </p:cNvCxnSpPr>
          <p:nvPr/>
        </p:nvCxnSpPr>
        <p:spPr bwMode="auto">
          <a:xfrm>
            <a:off x="4232275" y="3189288"/>
            <a:ext cx="1216025" cy="1063625"/>
          </a:xfrm>
          <a:prstGeom prst="straightConnector1">
            <a:avLst/>
          </a:prstGeom>
          <a:noFill/>
          <a:ln w="9525">
            <a:solidFill>
              <a:schemeClr val="tx1"/>
            </a:solidFill>
            <a:round/>
            <a:headEnd/>
            <a:tailEnd type="triangle" w="med" len="med"/>
          </a:ln>
        </p:spPr>
      </p:cxnSp>
      <p:sp>
        <p:nvSpPr>
          <p:cNvPr id="3086" name="AutoShape 10"/>
          <p:cNvSpPr>
            <a:spLocks noChangeArrowheads="1"/>
          </p:cNvSpPr>
          <p:nvPr/>
        </p:nvSpPr>
        <p:spPr bwMode="auto">
          <a:xfrm>
            <a:off x="3486150" y="3695700"/>
            <a:ext cx="185738" cy="1042988"/>
          </a:xfrm>
          <a:prstGeom prst="downArrow">
            <a:avLst>
              <a:gd name="adj1" fmla="val 50000"/>
              <a:gd name="adj2" fmla="val 140384"/>
            </a:avLst>
          </a:prstGeom>
          <a:solidFill>
            <a:schemeClr val="accent1"/>
          </a:solidFill>
          <a:ln w="9525">
            <a:solidFill>
              <a:schemeClr val="tx1"/>
            </a:solidFill>
            <a:miter lim="800000"/>
            <a:headEnd/>
            <a:tailEnd/>
          </a:ln>
        </p:spPr>
        <p:txBody>
          <a:bodyPr wrap="none" anchor="ctr"/>
          <a:lstStyle/>
          <a:p>
            <a:endParaRPr lang="en-US"/>
          </a:p>
        </p:txBody>
      </p:sp>
      <p:sp>
        <p:nvSpPr>
          <p:cNvPr id="3087" name="Text Box 11"/>
          <p:cNvSpPr txBox="1">
            <a:spLocks noChangeArrowheads="1"/>
          </p:cNvSpPr>
          <p:nvPr/>
        </p:nvSpPr>
        <p:spPr bwMode="auto">
          <a:xfrm>
            <a:off x="2033588" y="3690938"/>
            <a:ext cx="1527175" cy="641350"/>
          </a:xfrm>
          <a:prstGeom prst="rect">
            <a:avLst/>
          </a:prstGeom>
          <a:noFill/>
          <a:ln w="9525">
            <a:noFill/>
            <a:miter lim="800000"/>
            <a:headEnd/>
            <a:tailEnd/>
          </a:ln>
        </p:spPr>
        <p:txBody>
          <a:bodyPr>
            <a:spAutoFit/>
          </a:bodyPr>
          <a:lstStyle/>
          <a:p>
            <a:r>
              <a:rPr lang="en-CA"/>
              <a:t>Keys</a:t>
            </a:r>
          </a:p>
          <a:p>
            <a:r>
              <a:rPr lang="en-CA"/>
              <a:t>(F1,F2,F3…)</a:t>
            </a:r>
            <a:endParaRPr lang="en-US"/>
          </a:p>
        </p:txBody>
      </p:sp>
      <p:sp>
        <p:nvSpPr>
          <p:cNvPr id="3088" name="AutoShape 12"/>
          <p:cNvSpPr>
            <a:spLocks noChangeArrowheads="1"/>
          </p:cNvSpPr>
          <p:nvPr/>
        </p:nvSpPr>
        <p:spPr bwMode="auto">
          <a:xfrm>
            <a:off x="3867150" y="3643313"/>
            <a:ext cx="184150" cy="1093787"/>
          </a:xfrm>
          <a:prstGeom prst="upArrow">
            <a:avLst>
              <a:gd name="adj1" fmla="val 50000"/>
              <a:gd name="adj2" fmla="val 148491"/>
            </a:avLst>
          </a:prstGeom>
          <a:solidFill>
            <a:schemeClr val="accent1"/>
          </a:solidFill>
          <a:ln w="9525">
            <a:solidFill>
              <a:schemeClr val="tx1"/>
            </a:solidFill>
            <a:miter lim="800000"/>
            <a:headEnd/>
            <a:tailEnd/>
          </a:ln>
        </p:spPr>
        <p:txBody>
          <a:bodyPr wrap="none" anchor="ctr"/>
          <a:lstStyle/>
          <a:p>
            <a:endParaRPr lang="en-US"/>
          </a:p>
        </p:txBody>
      </p:sp>
      <p:sp>
        <p:nvSpPr>
          <p:cNvPr id="3089" name="Text Box 13"/>
          <p:cNvSpPr txBox="1">
            <a:spLocks noChangeArrowheads="1"/>
          </p:cNvSpPr>
          <p:nvPr/>
        </p:nvSpPr>
        <p:spPr bwMode="auto">
          <a:xfrm>
            <a:off x="4087813" y="3924300"/>
            <a:ext cx="654050" cy="366713"/>
          </a:xfrm>
          <a:prstGeom prst="rect">
            <a:avLst/>
          </a:prstGeom>
          <a:noFill/>
          <a:ln w="9525">
            <a:noFill/>
            <a:miter lim="800000"/>
            <a:headEnd/>
            <a:tailEnd/>
          </a:ln>
        </p:spPr>
        <p:txBody>
          <a:bodyPr wrap="none">
            <a:spAutoFit/>
          </a:bodyPr>
          <a:lstStyle/>
          <a:p>
            <a:r>
              <a:rPr lang="en-CA"/>
              <a:t>Host</a:t>
            </a:r>
            <a:endParaRPr lang="en-US"/>
          </a:p>
        </p:txBody>
      </p:sp>
      <p:sp>
        <p:nvSpPr>
          <p:cNvPr id="3090" name="AutoShape 33"/>
          <p:cNvSpPr>
            <a:spLocks noChangeArrowheads="1"/>
          </p:cNvSpPr>
          <p:nvPr/>
        </p:nvSpPr>
        <p:spPr bwMode="auto">
          <a:xfrm>
            <a:off x="217488" y="4465638"/>
            <a:ext cx="2733675" cy="2036762"/>
          </a:xfrm>
          <a:prstGeom prst="wedgeRectCallout">
            <a:avLst>
              <a:gd name="adj1" fmla="val 57199"/>
              <a:gd name="adj2" fmla="val -21708"/>
            </a:avLst>
          </a:prstGeom>
          <a:solidFill>
            <a:schemeClr val="accent1"/>
          </a:solidFill>
          <a:ln w="9525">
            <a:solidFill>
              <a:schemeClr val="tx1"/>
            </a:solidFill>
            <a:miter lim="800000"/>
            <a:headEnd/>
            <a:tailEnd/>
          </a:ln>
        </p:spPr>
        <p:txBody>
          <a:bodyPr/>
          <a:lstStyle/>
          <a:p>
            <a:pPr marL="342900" indent="-342900" eaLnBrk="0" hangingPunct="0">
              <a:buFontTx/>
              <a:buAutoNum type="arabicParenR"/>
            </a:pPr>
            <a:r>
              <a:rPr lang="en-CA" sz="1600" b="1">
                <a:latin typeface="Times New Roman" pitchFamily="18" charset="0"/>
                <a:cs typeface="Times New Roman" pitchFamily="18" charset="0"/>
              </a:rPr>
              <a:t>Call IBRIX Fusion API for the location of F1, F2, ..</a:t>
            </a:r>
          </a:p>
          <a:p>
            <a:pPr marL="342900" indent="-342900" eaLnBrk="0" hangingPunct="0">
              <a:buFontTx/>
              <a:buAutoNum type="arabicParenR"/>
            </a:pPr>
            <a:r>
              <a:rPr lang="en-CA" sz="1600" b="1">
                <a:latin typeface="Times New Roman" pitchFamily="18" charset="0"/>
                <a:cs typeface="Times New Roman" pitchFamily="18" charset="0"/>
              </a:rPr>
              <a:t>IBRIX Fusion returns the hostname that has the file.</a:t>
            </a:r>
          </a:p>
          <a:p>
            <a:pPr marL="342900" indent="-342900" eaLnBrk="0" hangingPunct="0">
              <a:buFontTx/>
              <a:buAutoNum type="arabicParenR"/>
            </a:pPr>
            <a:r>
              <a:rPr lang="en-CA" sz="1600" b="1">
                <a:latin typeface="Times New Roman" pitchFamily="18" charset="0"/>
                <a:cs typeface="Times New Roman" pitchFamily="18" charset="0"/>
              </a:rPr>
              <a:t>DAS Plug-in return the hostname to SSM</a:t>
            </a:r>
          </a:p>
          <a:p>
            <a:pPr marL="342900" indent="-342900" eaLnBrk="0" hangingPunct="0">
              <a:buFontTx/>
              <a:buAutoNum type="arabicParenR"/>
            </a:pPr>
            <a:endParaRPr lang="en-CA" sz="1600" b="1">
              <a:latin typeface="Times New Roman" pitchFamily="18" charset="0"/>
              <a:cs typeface="Times New Roman" pitchFamily="18" charset="0"/>
            </a:endParaRPr>
          </a:p>
          <a:p>
            <a:pPr marL="342900" indent="-342900" algn="ctr" eaLnBrk="0" hangingPunct="0">
              <a:buFontTx/>
              <a:buAutoNum type="arabicParenR"/>
            </a:pPr>
            <a:endParaRPr lang="en-US" sz="1400" b="1">
              <a:latin typeface="Times New Roman" pitchFamily="18" charset="0"/>
              <a:cs typeface="Times New Roman" pitchFamily="18" charset="0"/>
            </a:endParaRPr>
          </a:p>
        </p:txBody>
      </p:sp>
      <p:grpSp>
        <p:nvGrpSpPr>
          <p:cNvPr id="2" name="Group 15"/>
          <p:cNvGrpSpPr>
            <a:grpSpLocks/>
          </p:cNvGrpSpPr>
          <p:nvPr/>
        </p:nvGrpSpPr>
        <p:grpSpPr bwMode="auto">
          <a:xfrm>
            <a:off x="5432425" y="1516063"/>
            <a:ext cx="658813" cy="568325"/>
            <a:chOff x="3422" y="924"/>
            <a:chExt cx="415" cy="358"/>
          </a:xfrm>
        </p:grpSpPr>
        <p:sp>
          <p:nvSpPr>
            <p:cNvPr id="3111" name="Oval 16"/>
            <p:cNvSpPr>
              <a:spLocks noChangeArrowheads="1"/>
            </p:cNvSpPr>
            <p:nvPr/>
          </p:nvSpPr>
          <p:spPr bwMode="auto">
            <a:xfrm>
              <a:off x="3422" y="924"/>
              <a:ext cx="374" cy="358"/>
            </a:xfrm>
            <a:prstGeom prst="ellipse">
              <a:avLst/>
            </a:prstGeom>
            <a:noFill/>
            <a:ln w="9525">
              <a:solidFill>
                <a:schemeClr val="tx1"/>
              </a:solidFill>
              <a:round/>
              <a:headEnd/>
              <a:tailEnd/>
            </a:ln>
          </p:spPr>
          <p:txBody>
            <a:bodyPr wrap="none" anchor="ctr"/>
            <a:lstStyle/>
            <a:p>
              <a:pPr algn="ctr"/>
              <a:endParaRPr lang="en-US"/>
            </a:p>
          </p:txBody>
        </p:sp>
        <p:sp>
          <p:nvSpPr>
            <p:cNvPr id="3112" name="Text Box 17"/>
            <p:cNvSpPr txBox="1">
              <a:spLocks noChangeArrowheads="1"/>
            </p:cNvSpPr>
            <p:nvPr/>
          </p:nvSpPr>
          <p:spPr bwMode="auto">
            <a:xfrm>
              <a:off x="3492" y="1006"/>
              <a:ext cx="345" cy="231"/>
            </a:xfrm>
            <a:prstGeom prst="rect">
              <a:avLst/>
            </a:prstGeom>
            <a:noFill/>
            <a:ln w="9525">
              <a:noFill/>
              <a:miter lim="800000"/>
              <a:headEnd/>
              <a:tailEnd/>
            </a:ln>
          </p:spPr>
          <p:txBody>
            <a:bodyPr>
              <a:spAutoFit/>
            </a:bodyPr>
            <a:lstStyle/>
            <a:p>
              <a:r>
                <a:rPr lang="en-US"/>
                <a:t>SI</a:t>
              </a:r>
            </a:p>
          </p:txBody>
        </p:sp>
      </p:grpSp>
      <p:graphicFrame>
        <p:nvGraphicFramePr>
          <p:cNvPr id="3074" name="Object 18"/>
          <p:cNvGraphicFramePr>
            <a:graphicFrameLocks noChangeAspect="1"/>
          </p:cNvGraphicFramePr>
          <p:nvPr/>
        </p:nvGraphicFramePr>
        <p:xfrm>
          <a:off x="6176963" y="1122363"/>
          <a:ext cx="2692400" cy="4127500"/>
        </p:xfrm>
        <a:graphic>
          <a:graphicData uri="http://schemas.openxmlformats.org/presentationml/2006/ole">
            <p:oleObj spid="_x0000_s2050" name="Bitmap Image" r:id="rId4" imgW="2647619" imgH="2704762" progId="">
              <p:embed/>
            </p:oleObj>
          </a:graphicData>
        </a:graphic>
      </p:graphicFrame>
      <p:grpSp>
        <p:nvGrpSpPr>
          <p:cNvPr id="3" name="Group 19"/>
          <p:cNvGrpSpPr>
            <a:grpSpLocks/>
          </p:cNvGrpSpPr>
          <p:nvPr/>
        </p:nvGrpSpPr>
        <p:grpSpPr bwMode="auto">
          <a:xfrm>
            <a:off x="5461000" y="2794000"/>
            <a:ext cx="658813" cy="568325"/>
            <a:chOff x="3422" y="924"/>
            <a:chExt cx="415" cy="358"/>
          </a:xfrm>
        </p:grpSpPr>
        <p:sp>
          <p:nvSpPr>
            <p:cNvPr id="3109" name="Oval 20"/>
            <p:cNvSpPr>
              <a:spLocks noChangeArrowheads="1"/>
            </p:cNvSpPr>
            <p:nvPr/>
          </p:nvSpPr>
          <p:spPr bwMode="auto">
            <a:xfrm>
              <a:off x="3422" y="924"/>
              <a:ext cx="374" cy="358"/>
            </a:xfrm>
            <a:prstGeom prst="ellipse">
              <a:avLst/>
            </a:prstGeom>
            <a:noFill/>
            <a:ln w="9525">
              <a:solidFill>
                <a:schemeClr val="tx1"/>
              </a:solidFill>
              <a:round/>
              <a:headEnd/>
              <a:tailEnd/>
            </a:ln>
          </p:spPr>
          <p:txBody>
            <a:bodyPr wrap="none" anchor="ctr"/>
            <a:lstStyle/>
            <a:p>
              <a:pPr algn="ctr"/>
              <a:endParaRPr lang="en-US"/>
            </a:p>
          </p:txBody>
        </p:sp>
        <p:sp>
          <p:nvSpPr>
            <p:cNvPr id="3110" name="Text Box 21"/>
            <p:cNvSpPr txBox="1">
              <a:spLocks noChangeArrowheads="1"/>
            </p:cNvSpPr>
            <p:nvPr/>
          </p:nvSpPr>
          <p:spPr bwMode="auto">
            <a:xfrm>
              <a:off x="3492" y="1006"/>
              <a:ext cx="345" cy="231"/>
            </a:xfrm>
            <a:prstGeom prst="rect">
              <a:avLst/>
            </a:prstGeom>
            <a:noFill/>
            <a:ln w="9525">
              <a:noFill/>
              <a:miter lim="800000"/>
              <a:headEnd/>
              <a:tailEnd/>
            </a:ln>
          </p:spPr>
          <p:txBody>
            <a:bodyPr>
              <a:spAutoFit/>
            </a:bodyPr>
            <a:lstStyle/>
            <a:p>
              <a:r>
                <a:rPr lang="en-US"/>
                <a:t>SI</a:t>
              </a:r>
            </a:p>
          </p:txBody>
        </p:sp>
      </p:grpSp>
      <p:grpSp>
        <p:nvGrpSpPr>
          <p:cNvPr id="4" name="Group 22"/>
          <p:cNvGrpSpPr>
            <a:grpSpLocks/>
          </p:cNvGrpSpPr>
          <p:nvPr/>
        </p:nvGrpSpPr>
        <p:grpSpPr bwMode="auto">
          <a:xfrm>
            <a:off x="5448300" y="3968750"/>
            <a:ext cx="658813" cy="568325"/>
            <a:chOff x="3422" y="924"/>
            <a:chExt cx="415" cy="358"/>
          </a:xfrm>
        </p:grpSpPr>
        <p:sp>
          <p:nvSpPr>
            <p:cNvPr id="3107" name="Oval 23"/>
            <p:cNvSpPr>
              <a:spLocks noChangeArrowheads="1"/>
            </p:cNvSpPr>
            <p:nvPr/>
          </p:nvSpPr>
          <p:spPr bwMode="auto">
            <a:xfrm>
              <a:off x="3422" y="924"/>
              <a:ext cx="374" cy="358"/>
            </a:xfrm>
            <a:prstGeom prst="ellipse">
              <a:avLst/>
            </a:prstGeom>
            <a:noFill/>
            <a:ln w="9525">
              <a:solidFill>
                <a:schemeClr val="tx1"/>
              </a:solidFill>
              <a:round/>
              <a:headEnd/>
              <a:tailEnd/>
            </a:ln>
          </p:spPr>
          <p:txBody>
            <a:bodyPr wrap="none" anchor="ctr"/>
            <a:lstStyle/>
            <a:p>
              <a:pPr algn="ctr"/>
              <a:endParaRPr lang="en-US"/>
            </a:p>
          </p:txBody>
        </p:sp>
        <p:sp>
          <p:nvSpPr>
            <p:cNvPr id="3108" name="Text Box 24"/>
            <p:cNvSpPr txBox="1">
              <a:spLocks noChangeArrowheads="1"/>
            </p:cNvSpPr>
            <p:nvPr/>
          </p:nvSpPr>
          <p:spPr bwMode="auto">
            <a:xfrm>
              <a:off x="3492" y="1006"/>
              <a:ext cx="345" cy="231"/>
            </a:xfrm>
            <a:prstGeom prst="rect">
              <a:avLst/>
            </a:prstGeom>
            <a:noFill/>
            <a:ln w="9525">
              <a:noFill/>
              <a:miter lim="800000"/>
              <a:headEnd/>
              <a:tailEnd/>
            </a:ln>
          </p:spPr>
          <p:txBody>
            <a:bodyPr>
              <a:spAutoFit/>
            </a:bodyPr>
            <a:lstStyle/>
            <a:p>
              <a:r>
                <a:rPr lang="en-US"/>
                <a:t>SI</a:t>
              </a:r>
            </a:p>
          </p:txBody>
        </p:sp>
      </p:grpSp>
      <p:sp>
        <p:nvSpPr>
          <p:cNvPr id="3094" name="Text Box 25"/>
          <p:cNvSpPr txBox="1">
            <a:spLocks noChangeArrowheads="1"/>
          </p:cNvSpPr>
          <p:nvPr/>
        </p:nvSpPr>
        <p:spPr bwMode="auto">
          <a:xfrm>
            <a:off x="5319713" y="4710113"/>
            <a:ext cx="1162050" cy="609600"/>
          </a:xfrm>
          <a:prstGeom prst="rect">
            <a:avLst/>
          </a:prstGeom>
          <a:noFill/>
          <a:ln w="9525">
            <a:noFill/>
            <a:miter lim="800000"/>
            <a:headEnd/>
            <a:tailEnd/>
          </a:ln>
        </p:spPr>
        <p:txBody>
          <a:bodyPr>
            <a:spAutoFit/>
          </a:bodyPr>
          <a:lstStyle/>
          <a:p>
            <a:r>
              <a:rPr lang="en-US" sz="1700" b="1">
                <a:latin typeface="Times New Roman" pitchFamily="18" charset="0"/>
              </a:rPr>
              <a:t>Service</a:t>
            </a:r>
          </a:p>
          <a:p>
            <a:r>
              <a:rPr lang="en-US" sz="1700" b="1">
                <a:latin typeface="Times New Roman" pitchFamily="18" charset="0"/>
              </a:rPr>
              <a:t>Instances</a:t>
            </a:r>
          </a:p>
        </p:txBody>
      </p:sp>
      <p:sp>
        <p:nvSpPr>
          <p:cNvPr id="3095" name="Rectangle 26"/>
          <p:cNvSpPr>
            <a:spLocks noChangeArrowheads="1"/>
          </p:cNvSpPr>
          <p:nvPr/>
        </p:nvSpPr>
        <p:spPr bwMode="auto">
          <a:xfrm>
            <a:off x="5227638" y="923925"/>
            <a:ext cx="3873500" cy="5295900"/>
          </a:xfrm>
          <a:prstGeom prst="rect">
            <a:avLst/>
          </a:prstGeom>
          <a:noFill/>
          <a:ln w="12700">
            <a:solidFill>
              <a:srgbClr val="339966"/>
            </a:solidFill>
            <a:prstDash val="dash"/>
            <a:miter lim="800000"/>
            <a:headEnd/>
            <a:tailEnd/>
          </a:ln>
        </p:spPr>
        <p:txBody>
          <a:bodyPr wrap="none" anchor="ctr"/>
          <a:lstStyle/>
          <a:p>
            <a:endParaRPr lang="en-US"/>
          </a:p>
        </p:txBody>
      </p:sp>
      <p:sp>
        <p:nvSpPr>
          <p:cNvPr id="3096" name="Rectangle 27"/>
          <p:cNvSpPr>
            <a:spLocks noChangeArrowheads="1"/>
          </p:cNvSpPr>
          <p:nvPr/>
        </p:nvSpPr>
        <p:spPr bwMode="auto">
          <a:xfrm>
            <a:off x="5345113" y="1081088"/>
            <a:ext cx="3603625" cy="1292225"/>
          </a:xfrm>
          <a:prstGeom prst="rect">
            <a:avLst/>
          </a:prstGeom>
          <a:noFill/>
          <a:ln w="12700">
            <a:solidFill>
              <a:srgbClr val="339966"/>
            </a:solidFill>
            <a:prstDash val="dash"/>
            <a:miter lim="800000"/>
            <a:headEnd/>
            <a:tailEnd/>
          </a:ln>
        </p:spPr>
        <p:txBody>
          <a:bodyPr wrap="none" anchor="ctr"/>
          <a:lstStyle/>
          <a:p>
            <a:endParaRPr lang="en-US"/>
          </a:p>
        </p:txBody>
      </p:sp>
      <p:sp>
        <p:nvSpPr>
          <p:cNvPr id="3097" name="Rectangle 28"/>
          <p:cNvSpPr>
            <a:spLocks noChangeArrowheads="1"/>
          </p:cNvSpPr>
          <p:nvPr/>
        </p:nvSpPr>
        <p:spPr bwMode="auto">
          <a:xfrm>
            <a:off x="5346700" y="2514600"/>
            <a:ext cx="3602038" cy="895350"/>
          </a:xfrm>
          <a:prstGeom prst="rect">
            <a:avLst/>
          </a:prstGeom>
          <a:noFill/>
          <a:ln w="12700">
            <a:solidFill>
              <a:srgbClr val="339966"/>
            </a:solidFill>
            <a:prstDash val="dash"/>
            <a:miter lim="800000"/>
            <a:headEnd/>
            <a:tailEnd/>
          </a:ln>
        </p:spPr>
        <p:txBody>
          <a:bodyPr wrap="none" anchor="ctr"/>
          <a:lstStyle/>
          <a:p>
            <a:endParaRPr lang="en-US"/>
          </a:p>
        </p:txBody>
      </p:sp>
      <p:sp>
        <p:nvSpPr>
          <p:cNvPr id="3098" name="Rectangle 29"/>
          <p:cNvSpPr>
            <a:spLocks noChangeArrowheads="1"/>
          </p:cNvSpPr>
          <p:nvPr/>
        </p:nvSpPr>
        <p:spPr bwMode="auto">
          <a:xfrm>
            <a:off x="5340350" y="3490913"/>
            <a:ext cx="3608388" cy="1265237"/>
          </a:xfrm>
          <a:prstGeom prst="rect">
            <a:avLst/>
          </a:prstGeom>
          <a:noFill/>
          <a:ln w="12700">
            <a:solidFill>
              <a:srgbClr val="339966"/>
            </a:solidFill>
            <a:prstDash val="dash"/>
            <a:miter lim="800000"/>
            <a:headEnd/>
            <a:tailEnd/>
          </a:ln>
        </p:spPr>
        <p:txBody>
          <a:bodyPr wrap="none" anchor="ctr"/>
          <a:lstStyle/>
          <a:p>
            <a:endParaRPr lang="en-US"/>
          </a:p>
        </p:txBody>
      </p:sp>
      <p:sp>
        <p:nvSpPr>
          <p:cNvPr id="3099" name="Rectangle 30"/>
          <p:cNvSpPr>
            <a:spLocks noChangeArrowheads="1"/>
          </p:cNvSpPr>
          <p:nvPr/>
        </p:nvSpPr>
        <p:spPr bwMode="auto">
          <a:xfrm>
            <a:off x="5375275" y="5251450"/>
            <a:ext cx="914400" cy="914400"/>
          </a:xfrm>
          <a:prstGeom prst="rect">
            <a:avLst/>
          </a:prstGeom>
          <a:solidFill>
            <a:schemeClr val="accent1"/>
          </a:solidFill>
          <a:ln w="9525">
            <a:solidFill>
              <a:schemeClr val="tx1"/>
            </a:solidFill>
            <a:miter lim="800000"/>
            <a:headEnd/>
            <a:tailEnd/>
          </a:ln>
        </p:spPr>
        <p:txBody>
          <a:bodyPr wrap="none" anchor="ctr"/>
          <a:lstStyle/>
          <a:p>
            <a:pPr algn="ctr"/>
            <a:r>
              <a:rPr lang="en-US"/>
              <a:t>Fusion</a:t>
            </a:r>
          </a:p>
          <a:p>
            <a:pPr algn="ctr"/>
            <a:r>
              <a:rPr lang="en-US"/>
              <a:t>Manager</a:t>
            </a:r>
          </a:p>
        </p:txBody>
      </p:sp>
      <p:cxnSp>
        <p:nvCxnSpPr>
          <p:cNvPr id="3100" name="AutoShape 31"/>
          <p:cNvCxnSpPr>
            <a:cxnSpLocks noChangeShapeType="1"/>
            <a:stCxn id="3081" idx="2"/>
          </p:cNvCxnSpPr>
          <p:nvPr/>
        </p:nvCxnSpPr>
        <p:spPr bwMode="auto">
          <a:xfrm rot="16200000" flipH="1">
            <a:off x="4419600" y="5024438"/>
            <a:ext cx="388938" cy="1547812"/>
          </a:xfrm>
          <a:prstGeom prst="bentConnector2">
            <a:avLst/>
          </a:prstGeom>
          <a:noFill/>
          <a:ln w="50800">
            <a:solidFill>
              <a:schemeClr val="tx1"/>
            </a:solidFill>
            <a:miter lim="800000"/>
            <a:headEnd type="triangle" w="med" len="med"/>
            <a:tailEnd type="triangle" w="med" len="med"/>
          </a:ln>
        </p:spPr>
      </p:cxnSp>
      <p:sp>
        <p:nvSpPr>
          <p:cNvPr id="3101" name="Rectangle 32"/>
          <p:cNvSpPr>
            <a:spLocks noChangeArrowheads="1"/>
          </p:cNvSpPr>
          <p:nvPr/>
        </p:nvSpPr>
        <p:spPr bwMode="auto">
          <a:xfrm>
            <a:off x="3030538" y="5913438"/>
            <a:ext cx="2173287" cy="701675"/>
          </a:xfrm>
          <a:prstGeom prst="rect">
            <a:avLst/>
          </a:prstGeom>
          <a:noFill/>
          <a:ln w="9525">
            <a:noFill/>
            <a:miter lim="800000"/>
            <a:headEnd/>
            <a:tailEnd/>
          </a:ln>
        </p:spPr>
        <p:txBody>
          <a:bodyPr wrap="none">
            <a:spAutoFit/>
          </a:bodyPr>
          <a:lstStyle/>
          <a:p>
            <a:r>
              <a:rPr lang="en-US" sz="2000">
                <a:latin typeface="Times" pitchFamily="18" charset="0"/>
              </a:rPr>
              <a:t>IBRIX Fusion API:</a:t>
            </a:r>
          </a:p>
          <a:p>
            <a:r>
              <a:rPr lang="en-US" sz="2000">
                <a:latin typeface="Times" pitchFamily="18" charset="0"/>
              </a:rPr>
              <a:t>getHostForPath()</a:t>
            </a:r>
          </a:p>
        </p:txBody>
      </p:sp>
      <p:sp>
        <p:nvSpPr>
          <p:cNvPr id="3102" name="Text Box 33"/>
          <p:cNvSpPr txBox="1">
            <a:spLocks noChangeArrowheads="1"/>
          </p:cNvSpPr>
          <p:nvPr/>
        </p:nvSpPr>
        <p:spPr bwMode="auto">
          <a:xfrm>
            <a:off x="5753100" y="1077913"/>
            <a:ext cx="844550" cy="366712"/>
          </a:xfrm>
          <a:prstGeom prst="rect">
            <a:avLst/>
          </a:prstGeom>
          <a:noFill/>
          <a:ln w="9525">
            <a:noFill/>
            <a:miter lim="800000"/>
            <a:headEnd/>
            <a:tailEnd/>
          </a:ln>
        </p:spPr>
        <p:txBody>
          <a:bodyPr wrap="none">
            <a:spAutoFit/>
          </a:bodyPr>
          <a:lstStyle/>
          <a:p>
            <a:r>
              <a:rPr lang="en-US"/>
              <a:t>Host 1</a:t>
            </a:r>
          </a:p>
        </p:txBody>
      </p:sp>
      <p:sp>
        <p:nvSpPr>
          <p:cNvPr id="3103" name="Text Box 34"/>
          <p:cNvSpPr txBox="1">
            <a:spLocks noChangeArrowheads="1"/>
          </p:cNvSpPr>
          <p:nvPr/>
        </p:nvSpPr>
        <p:spPr bwMode="auto">
          <a:xfrm>
            <a:off x="5757863" y="2503488"/>
            <a:ext cx="844550" cy="366712"/>
          </a:xfrm>
          <a:prstGeom prst="rect">
            <a:avLst/>
          </a:prstGeom>
          <a:noFill/>
          <a:ln w="9525">
            <a:noFill/>
            <a:miter lim="800000"/>
            <a:headEnd/>
            <a:tailEnd/>
          </a:ln>
        </p:spPr>
        <p:txBody>
          <a:bodyPr wrap="none">
            <a:spAutoFit/>
          </a:bodyPr>
          <a:lstStyle/>
          <a:p>
            <a:r>
              <a:rPr lang="en-US"/>
              <a:t>Host 2</a:t>
            </a:r>
          </a:p>
        </p:txBody>
      </p:sp>
      <p:sp>
        <p:nvSpPr>
          <p:cNvPr id="3104" name="Text Box 35"/>
          <p:cNvSpPr txBox="1">
            <a:spLocks noChangeArrowheads="1"/>
          </p:cNvSpPr>
          <p:nvPr/>
        </p:nvSpPr>
        <p:spPr bwMode="auto">
          <a:xfrm>
            <a:off x="5757863" y="3565525"/>
            <a:ext cx="844550" cy="366713"/>
          </a:xfrm>
          <a:prstGeom prst="rect">
            <a:avLst/>
          </a:prstGeom>
          <a:noFill/>
          <a:ln w="9525">
            <a:noFill/>
            <a:miter lim="800000"/>
            <a:headEnd/>
            <a:tailEnd/>
          </a:ln>
        </p:spPr>
        <p:txBody>
          <a:bodyPr wrap="none">
            <a:spAutoFit/>
          </a:bodyPr>
          <a:lstStyle/>
          <a:p>
            <a:r>
              <a:rPr lang="en-US"/>
              <a:t>Host 3</a:t>
            </a:r>
          </a:p>
        </p:txBody>
      </p:sp>
      <p:graphicFrame>
        <p:nvGraphicFramePr>
          <p:cNvPr id="3075" name="Object 36"/>
          <p:cNvGraphicFramePr>
            <a:graphicFrameLocks noChangeAspect="1"/>
          </p:cNvGraphicFramePr>
          <p:nvPr/>
        </p:nvGraphicFramePr>
        <p:xfrm>
          <a:off x="2209800" y="811213"/>
          <a:ext cx="2895600" cy="1381125"/>
        </p:xfrm>
        <a:graphic>
          <a:graphicData uri="http://schemas.openxmlformats.org/presentationml/2006/ole">
            <p:oleObj spid="_x0000_s2051" name="Bitmap Image" r:id="rId5" imgW="2895238" imgH="1380952" progId="">
              <p:embed/>
            </p:oleObj>
          </a:graphicData>
        </a:graphic>
      </p:graphicFrame>
      <p:sp>
        <p:nvSpPr>
          <p:cNvPr id="3105" name="AutoShape 32"/>
          <p:cNvSpPr>
            <a:spLocks noChangeArrowheads="1"/>
          </p:cNvSpPr>
          <p:nvPr/>
        </p:nvSpPr>
        <p:spPr bwMode="auto">
          <a:xfrm>
            <a:off x="260350" y="1744663"/>
            <a:ext cx="2655888" cy="942975"/>
          </a:xfrm>
          <a:prstGeom prst="wedgeRectCallout">
            <a:avLst>
              <a:gd name="adj1" fmla="val -2301"/>
              <a:gd name="adj2" fmla="val 65486"/>
            </a:avLst>
          </a:prstGeom>
          <a:solidFill>
            <a:schemeClr val="accent1"/>
          </a:solidFill>
          <a:ln w="9525">
            <a:solidFill>
              <a:schemeClr val="tx1"/>
            </a:solidFill>
            <a:miter lim="800000"/>
            <a:headEnd/>
            <a:tailEnd/>
          </a:ln>
        </p:spPr>
        <p:txBody>
          <a:bodyPr/>
          <a:lstStyle/>
          <a:p>
            <a:pPr eaLnBrk="0" hangingPunct="0"/>
            <a:r>
              <a:rPr lang="en-US" sz="1200" b="1">
                <a:latin typeface="Times New Roman" pitchFamily="18" charset="0"/>
              </a:rPr>
              <a:t>ses = createSession((D1));</a:t>
            </a:r>
          </a:p>
          <a:p>
            <a:pPr eaLnBrk="0" hangingPunct="0"/>
            <a:r>
              <a:rPr lang="en-US" sz="1200" b="1">
                <a:latin typeface="Times New Roman" pitchFamily="18" charset="0"/>
              </a:rPr>
              <a:t>t1 = ses.sendTaskInput(in1, (F1, F2));</a:t>
            </a:r>
          </a:p>
          <a:p>
            <a:pPr eaLnBrk="0" hangingPunct="0"/>
            <a:r>
              <a:rPr lang="en-US" sz="1200" b="1">
                <a:latin typeface="Times New Roman" pitchFamily="18" charset="0"/>
              </a:rPr>
              <a:t>t2 = ses.sendTaskInput(in2, (F2, F3));</a:t>
            </a:r>
          </a:p>
          <a:p>
            <a:pPr eaLnBrk="0" hangingPunct="0"/>
            <a:r>
              <a:rPr lang="en-US" sz="1200" b="1">
                <a:latin typeface="Times New Roman" pitchFamily="18" charset="0"/>
              </a:rPr>
              <a:t>t3 = ses.sendTaskInput(in3, (F1, F3));</a:t>
            </a:r>
          </a:p>
        </p:txBody>
      </p:sp>
      <p:sp>
        <p:nvSpPr>
          <p:cNvPr id="3106" name="Text Box 38"/>
          <p:cNvSpPr txBox="1">
            <a:spLocks noChangeArrowheads="1"/>
          </p:cNvSpPr>
          <p:nvPr/>
        </p:nvSpPr>
        <p:spPr bwMode="auto">
          <a:xfrm>
            <a:off x="847725" y="819150"/>
            <a:ext cx="1606550" cy="366713"/>
          </a:xfrm>
          <a:prstGeom prst="rect">
            <a:avLst/>
          </a:prstGeom>
          <a:noFill/>
          <a:ln w="9525">
            <a:noFill/>
            <a:miter lim="800000"/>
            <a:headEnd/>
            <a:tailEnd/>
          </a:ln>
        </p:spPr>
        <p:txBody>
          <a:bodyPr wrap="none">
            <a:spAutoFit/>
          </a:bodyPr>
          <a:lstStyle/>
          <a:p>
            <a:r>
              <a:rPr lang="en-US"/>
              <a:t>File Structure: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2" name="Rectangle 2"/>
          <p:cNvSpPr>
            <a:spLocks noGrp="1" noChangeArrowheads="1"/>
          </p:cNvSpPr>
          <p:nvPr>
            <p:ph type="title"/>
          </p:nvPr>
        </p:nvSpPr>
        <p:spPr>
          <a:xfrm>
            <a:off x="107504" y="231775"/>
            <a:ext cx="7242175" cy="525463"/>
          </a:xfrm>
        </p:spPr>
        <p:txBody>
          <a:bodyPr/>
          <a:lstStyle/>
          <a:p>
            <a:pPr eaLnBrk="1" hangingPunct="1"/>
            <a:r>
              <a:rPr lang="en-US" sz="2800" dirty="0" smtClean="0"/>
              <a:t>Case Study – DAS for </a:t>
            </a:r>
            <a:r>
              <a:rPr lang="en-US" sz="2800" dirty="0" err="1" smtClean="0"/>
              <a:t>Ibrix</a:t>
            </a:r>
            <a:r>
              <a:rPr lang="en-US" sz="2800" dirty="0" smtClean="0"/>
              <a:t> – Test Results</a:t>
            </a:r>
          </a:p>
        </p:txBody>
      </p:sp>
      <p:graphicFrame>
        <p:nvGraphicFramePr>
          <p:cNvPr id="4098" name="Object 3"/>
          <p:cNvGraphicFramePr>
            <a:graphicFrameLocks noChangeAspect="1"/>
          </p:cNvGraphicFramePr>
          <p:nvPr>
            <p:ph sz="half" idx="1"/>
          </p:nvPr>
        </p:nvGraphicFramePr>
        <p:xfrm>
          <a:off x="457200" y="1117600"/>
          <a:ext cx="4038600" cy="2311400"/>
        </p:xfrm>
        <a:graphic>
          <a:graphicData uri="http://schemas.openxmlformats.org/presentationml/2006/ole">
            <p:oleObj spid="_x0000_s3074" name="Chart" r:id="rId4" imgW="4165600" imgH="2387600" progId="Excel.Sheet.8">
              <p:embed/>
            </p:oleObj>
          </a:graphicData>
        </a:graphic>
      </p:graphicFrame>
      <p:graphicFrame>
        <p:nvGraphicFramePr>
          <p:cNvPr id="4099" name="Object 5"/>
          <p:cNvGraphicFramePr>
            <a:graphicFrameLocks noChangeAspect="1"/>
          </p:cNvGraphicFramePr>
          <p:nvPr>
            <p:ph sz="half" idx="2"/>
          </p:nvPr>
        </p:nvGraphicFramePr>
        <p:xfrm>
          <a:off x="4648200" y="1187450"/>
          <a:ext cx="4038600" cy="2173288"/>
        </p:xfrm>
        <a:graphic>
          <a:graphicData uri="http://schemas.openxmlformats.org/presentationml/2006/ole">
            <p:oleObj spid="_x0000_s3075" name="Chart" r:id="rId5" imgW="4940300" imgH="2667000" progId="Excel.Sheet.8">
              <p:embed/>
            </p:oleObj>
          </a:graphicData>
        </a:graphic>
      </p:graphicFrame>
      <p:sp>
        <p:nvSpPr>
          <p:cNvPr id="4103" name="Text Box 7"/>
          <p:cNvSpPr txBox="1">
            <a:spLocks noChangeArrowheads="1"/>
          </p:cNvSpPr>
          <p:nvPr/>
        </p:nvSpPr>
        <p:spPr bwMode="auto">
          <a:xfrm>
            <a:off x="360363" y="3827463"/>
            <a:ext cx="8448675" cy="2840037"/>
          </a:xfrm>
          <a:prstGeom prst="rect">
            <a:avLst/>
          </a:prstGeom>
          <a:noFill/>
          <a:ln w="9525">
            <a:noFill/>
            <a:miter lim="800000"/>
            <a:headEnd/>
            <a:tailEnd/>
          </a:ln>
        </p:spPr>
        <p:txBody>
          <a:bodyPr>
            <a:spAutoFit/>
          </a:bodyPr>
          <a:lstStyle/>
          <a:p>
            <a:r>
              <a:rPr lang="en-US" dirty="0"/>
              <a:t>Test </a:t>
            </a:r>
            <a:r>
              <a:rPr lang="en-US" dirty="0" err="1"/>
              <a:t>env</a:t>
            </a:r>
            <a:r>
              <a:rPr lang="en-US" dirty="0"/>
              <a:t>: 60 Dual CPU Xeon 3.4 GHz, network: 1Gbit Ethernet. </a:t>
            </a:r>
            <a:r>
              <a:rPr lang="en-US" dirty="0" err="1"/>
              <a:t>Ibrix</a:t>
            </a:r>
            <a:r>
              <a:rPr lang="en-US" dirty="0"/>
              <a:t>: one </a:t>
            </a:r>
            <a:r>
              <a:rPr lang="en-US" dirty="0" err="1"/>
              <a:t>ibrix</a:t>
            </a:r>
            <a:r>
              <a:rPr lang="en-US" dirty="0"/>
              <a:t> segment per compute host, each </a:t>
            </a:r>
            <a:r>
              <a:rPr lang="en-US" dirty="0" err="1"/>
              <a:t>ibrix</a:t>
            </a:r>
            <a:r>
              <a:rPr lang="en-US" dirty="0"/>
              <a:t> segment consisting of a single physical drive </a:t>
            </a:r>
            <a:r>
              <a:rPr lang="en-US" dirty="0" err="1"/>
              <a:t>Ibrix</a:t>
            </a:r>
            <a:r>
              <a:rPr lang="en-US" dirty="0"/>
              <a:t> uses its own separate 1Gbit </a:t>
            </a:r>
            <a:r>
              <a:rPr lang="en-US" dirty="0" err="1"/>
              <a:t>ethernet</a:t>
            </a:r>
            <a:r>
              <a:rPr lang="en-US" dirty="0"/>
              <a:t> network.</a:t>
            </a:r>
          </a:p>
          <a:p>
            <a:pPr>
              <a:spcBef>
                <a:spcPct val="50000"/>
              </a:spcBef>
            </a:pPr>
            <a:r>
              <a:rPr lang="en-US" dirty="0"/>
              <a:t>Test Case: 698 write tasks each generated 1 G byte file. 698 read tasks each read 1G byte file.</a:t>
            </a:r>
          </a:p>
          <a:p>
            <a:pPr>
              <a:spcBef>
                <a:spcPct val="50000"/>
              </a:spcBef>
            </a:pPr>
            <a:r>
              <a:rPr lang="en-US" dirty="0"/>
              <a:t>Test Results: The Symphony DAS </a:t>
            </a:r>
            <a:r>
              <a:rPr lang="en-US" dirty="0" err="1"/>
              <a:t>plugin</a:t>
            </a:r>
            <a:r>
              <a:rPr lang="en-US" dirty="0"/>
              <a:t> works as expected, with 90%+ affinity for with-DAS runs. non-DAS affinity was about 3% --- 70% performance improvement over </a:t>
            </a:r>
            <a:r>
              <a:rPr lang="en-US" dirty="0" err="1"/>
              <a:t>noDAS</a:t>
            </a:r>
            <a:r>
              <a:rPr lang="en-US" dirty="0"/>
              <a:t>, which is on top of performance gain by using distributed file systems.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179512" y="231775"/>
            <a:ext cx="7242175" cy="525463"/>
          </a:xfrm>
        </p:spPr>
        <p:txBody>
          <a:bodyPr/>
          <a:lstStyle/>
          <a:p>
            <a:pPr eaLnBrk="1" hangingPunct="1"/>
            <a:r>
              <a:rPr lang="en-US" sz="3200" dirty="0" smtClean="0"/>
              <a:t>Case Study – DAS for </a:t>
            </a:r>
            <a:r>
              <a:rPr lang="en-US" sz="3200" dirty="0" err="1" smtClean="0"/>
              <a:t>Ibrix</a:t>
            </a:r>
            <a:r>
              <a:rPr lang="en-US" sz="3200" dirty="0" smtClean="0"/>
              <a:t> – Benefits</a:t>
            </a:r>
          </a:p>
        </p:txBody>
      </p:sp>
      <p:sp>
        <p:nvSpPr>
          <p:cNvPr id="19461" name="Rectangle 3"/>
          <p:cNvSpPr>
            <a:spLocks noGrp="1" noChangeArrowheads="1"/>
          </p:cNvSpPr>
          <p:nvPr>
            <p:ph type="body" idx="1"/>
          </p:nvPr>
        </p:nvSpPr>
        <p:spPr/>
        <p:txBody>
          <a:bodyPr/>
          <a:lstStyle/>
          <a:p>
            <a:pPr marL="533400" indent="-533400" eaLnBrk="1" hangingPunct="1"/>
            <a:r>
              <a:rPr lang="en-US" sz="2400" smtClean="0"/>
              <a:t>Network traffic among nodes in the cluster and between nodes and storages has been significantly reduced.</a:t>
            </a:r>
          </a:p>
          <a:p>
            <a:pPr marL="533400" indent="-533400" eaLnBrk="1" hangingPunct="1"/>
            <a:r>
              <a:rPr lang="en-US" sz="2400" smtClean="0"/>
              <a:t>Less network traffic and faster file access has increased overall application performance and enabled scalability.</a:t>
            </a:r>
          </a:p>
          <a:p>
            <a:pPr marL="533400" indent="-533400" eaLnBrk="1" hangingPunct="1"/>
            <a:r>
              <a:rPr lang="en-US" sz="2400" smtClean="0"/>
              <a:t>Increased the level of consolidation creates savings. </a:t>
            </a:r>
          </a:p>
          <a:p>
            <a:pPr marL="990600" lvl="1" indent="-533400" eaLnBrk="1" hangingPunct="1"/>
            <a:r>
              <a:rPr lang="en-US" sz="2400" smtClean="0"/>
              <a:t>Eliminate the cost of SAN adapters, switches, and disk arrays for storage services</a:t>
            </a:r>
          </a:p>
          <a:p>
            <a:pPr marL="990600" lvl="1" indent="-533400" eaLnBrk="1" hangingPunct="1"/>
            <a:r>
              <a:rPr lang="en-US" sz="2400" smtClean="0"/>
              <a:t>Eliminates the cost of dedicated servers running clustered file services.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323528" y="231775"/>
            <a:ext cx="7242175" cy="525463"/>
          </a:xfrm>
        </p:spPr>
        <p:txBody>
          <a:bodyPr/>
          <a:lstStyle/>
          <a:p>
            <a:pPr eaLnBrk="1" hangingPunct="1"/>
            <a:r>
              <a:rPr lang="en-CA" sz="2400" dirty="0" smtClean="0"/>
              <a:t>Symphony DAS with </a:t>
            </a:r>
            <a:r>
              <a:rPr lang="en-CA" sz="2400" dirty="0" err="1" smtClean="0"/>
              <a:t>GemFire</a:t>
            </a:r>
            <a:r>
              <a:rPr lang="en-CA" sz="2400" dirty="0" smtClean="0"/>
              <a:t> (Plug-in approach)</a:t>
            </a:r>
            <a:endParaRPr lang="en-US" sz="2400" dirty="0" smtClean="0"/>
          </a:p>
        </p:txBody>
      </p:sp>
      <p:sp>
        <p:nvSpPr>
          <p:cNvPr id="27653" name="Oval 3"/>
          <p:cNvSpPr>
            <a:spLocks noChangeArrowheads="1"/>
          </p:cNvSpPr>
          <p:nvPr/>
        </p:nvSpPr>
        <p:spPr bwMode="auto">
          <a:xfrm>
            <a:off x="1282700" y="2728913"/>
            <a:ext cx="1031875" cy="914400"/>
          </a:xfrm>
          <a:prstGeom prst="ellipse">
            <a:avLst/>
          </a:prstGeom>
          <a:solidFill>
            <a:schemeClr val="hlink"/>
          </a:solidFill>
          <a:ln w="9525">
            <a:solidFill>
              <a:schemeClr val="tx1"/>
            </a:solidFill>
            <a:round/>
            <a:headEnd/>
            <a:tailEnd/>
          </a:ln>
        </p:spPr>
        <p:txBody>
          <a:bodyPr wrap="none" anchor="ctr"/>
          <a:lstStyle/>
          <a:p>
            <a:pPr algn="ctr"/>
            <a:r>
              <a:rPr lang="en-CA"/>
              <a:t>Client</a:t>
            </a:r>
            <a:endParaRPr lang="en-US"/>
          </a:p>
        </p:txBody>
      </p:sp>
      <p:sp>
        <p:nvSpPr>
          <p:cNvPr id="27654" name="Rectangle 4"/>
          <p:cNvSpPr>
            <a:spLocks noChangeArrowheads="1"/>
          </p:cNvSpPr>
          <p:nvPr/>
        </p:nvSpPr>
        <p:spPr bwMode="auto">
          <a:xfrm>
            <a:off x="3317875" y="2732088"/>
            <a:ext cx="914400" cy="914400"/>
          </a:xfrm>
          <a:prstGeom prst="rect">
            <a:avLst/>
          </a:prstGeom>
          <a:solidFill>
            <a:schemeClr val="hlink"/>
          </a:solidFill>
          <a:ln w="9525">
            <a:solidFill>
              <a:schemeClr val="tx1"/>
            </a:solidFill>
            <a:miter lim="800000"/>
            <a:headEnd/>
            <a:tailEnd/>
          </a:ln>
        </p:spPr>
        <p:txBody>
          <a:bodyPr wrap="none" anchor="ctr"/>
          <a:lstStyle/>
          <a:p>
            <a:pPr algn="ctr"/>
            <a:r>
              <a:rPr lang="en-CA"/>
              <a:t>SSM</a:t>
            </a:r>
            <a:endParaRPr lang="en-US"/>
          </a:p>
        </p:txBody>
      </p:sp>
      <p:sp>
        <p:nvSpPr>
          <p:cNvPr id="27655" name="Rectangle 5"/>
          <p:cNvSpPr>
            <a:spLocks noChangeArrowheads="1"/>
          </p:cNvSpPr>
          <p:nvPr/>
        </p:nvSpPr>
        <p:spPr bwMode="auto">
          <a:xfrm>
            <a:off x="3175000" y="4730750"/>
            <a:ext cx="1330325" cy="873125"/>
          </a:xfrm>
          <a:prstGeom prst="rect">
            <a:avLst/>
          </a:prstGeom>
          <a:solidFill>
            <a:schemeClr val="hlink"/>
          </a:solidFill>
          <a:ln w="9525">
            <a:solidFill>
              <a:schemeClr val="tx1"/>
            </a:solidFill>
            <a:miter lim="800000"/>
            <a:headEnd/>
            <a:tailEnd/>
          </a:ln>
        </p:spPr>
        <p:txBody>
          <a:bodyPr wrap="none" anchor="ctr"/>
          <a:lstStyle/>
          <a:p>
            <a:pPr marL="342900" indent="-342900" algn="ctr"/>
            <a:r>
              <a:rPr lang="en-CA" sz="1600" b="1"/>
              <a:t>DAS Plug-in</a:t>
            </a:r>
            <a:endParaRPr lang="en-US" sz="1600" b="1"/>
          </a:p>
        </p:txBody>
      </p:sp>
      <p:sp>
        <p:nvSpPr>
          <p:cNvPr id="27656" name="Rectangle 6"/>
          <p:cNvSpPr>
            <a:spLocks noChangeArrowheads="1"/>
          </p:cNvSpPr>
          <p:nvPr/>
        </p:nvSpPr>
        <p:spPr bwMode="auto">
          <a:xfrm>
            <a:off x="6780213" y="1254125"/>
            <a:ext cx="2181225" cy="4244975"/>
          </a:xfrm>
          <a:prstGeom prst="rect">
            <a:avLst/>
          </a:prstGeom>
          <a:noFill/>
          <a:ln w="12700">
            <a:solidFill>
              <a:srgbClr val="339966"/>
            </a:solidFill>
            <a:prstDash val="dash"/>
            <a:miter lim="800000"/>
            <a:headEnd/>
            <a:tailEnd/>
          </a:ln>
        </p:spPr>
        <p:txBody>
          <a:bodyPr wrap="none" anchor="ctr"/>
          <a:lstStyle/>
          <a:p>
            <a:endParaRPr lang="en-US"/>
          </a:p>
        </p:txBody>
      </p:sp>
      <p:sp>
        <p:nvSpPr>
          <p:cNvPr id="27657" name="Text Box 7"/>
          <p:cNvSpPr txBox="1">
            <a:spLocks noChangeArrowheads="1"/>
          </p:cNvSpPr>
          <p:nvPr/>
        </p:nvSpPr>
        <p:spPr bwMode="auto">
          <a:xfrm>
            <a:off x="6140450" y="854075"/>
            <a:ext cx="3003550" cy="366713"/>
          </a:xfrm>
          <a:prstGeom prst="rect">
            <a:avLst/>
          </a:prstGeom>
          <a:noFill/>
          <a:ln w="9525">
            <a:noFill/>
            <a:miter lim="800000"/>
            <a:headEnd/>
            <a:tailEnd/>
          </a:ln>
        </p:spPr>
        <p:txBody>
          <a:bodyPr>
            <a:spAutoFit/>
          </a:bodyPr>
          <a:lstStyle/>
          <a:p>
            <a:r>
              <a:rPr lang="en-US" b="1"/>
              <a:t>GemFire Partition </a:t>
            </a:r>
            <a:r>
              <a:rPr lang="en-CA" b="1"/>
              <a:t>Region</a:t>
            </a:r>
            <a:endParaRPr lang="en-US" b="1"/>
          </a:p>
        </p:txBody>
      </p:sp>
      <p:sp>
        <p:nvSpPr>
          <p:cNvPr id="27658" name="Rectangle 8"/>
          <p:cNvSpPr>
            <a:spLocks noChangeArrowheads="1"/>
          </p:cNvSpPr>
          <p:nvPr/>
        </p:nvSpPr>
        <p:spPr bwMode="auto">
          <a:xfrm>
            <a:off x="6935788" y="1397000"/>
            <a:ext cx="1827212" cy="1030288"/>
          </a:xfrm>
          <a:prstGeom prst="rect">
            <a:avLst/>
          </a:prstGeom>
          <a:solidFill>
            <a:srgbClr val="339966"/>
          </a:solidFill>
          <a:ln w="9525">
            <a:solidFill>
              <a:schemeClr val="tx1"/>
            </a:solidFill>
            <a:miter lim="800000"/>
            <a:headEnd/>
            <a:tailEnd/>
          </a:ln>
        </p:spPr>
        <p:txBody>
          <a:bodyPr wrap="none" anchor="ctr"/>
          <a:lstStyle/>
          <a:p>
            <a:pPr algn="ctr"/>
            <a:r>
              <a:rPr lang="en-US"/>
              <a:t>Partition </a:t>
            </a:r>
            <a:r>
              <a:rPr lang="en-CA"/>
              <a:t>A</a:t>
            </a:r>
          </a:p>
          <a:p>
            <a:pPr algn="ctr"/>
            <a:r>
              <a:rPr lang="en-CA"/>
              <a:t>(keys starting</a:t>
            </a:r>
          </a:p>
          <a:p>
            <a:pPr algn="ctr"/>
            <a:r>
              <a:rPr lang="en-CA"/>
              <a:t>from “A…”)</a:t>
            </a:r>
            <a:endParaRPr lang="en-US"/>
          </a:p>
        </p:txBody>
      </p:sp>
      <p:sp>
        <p:nvSpPr>
          <p:cNvPr id="27659" name="Rectangle 9"/>
          <p:cNvSpPr>
            <a:spLocks noChangeArrowheads="1"/>
          </p:cNvSpPr>
          <p:nvPr/>
        </p:nvSpPr>
        <p:spPr bwMode="auto">
          <a:xfrm>
            <a:off x="6945313" y="2700338"/>
            <a:ext cx="1816100" cy="1109662"/>
          </a:xfrm>
          <a:prstGeom prst="rect">
            <a:avLst/>
          </a:prstGeom>
          <a:solidFill>
            <a:srgbClr val="33CCCC"/>
          </a:solidFill>
          <a:ln w="9525">
            <a:solidFill>
              <a:schemeClr val="tx1"/>
            </a:solidFill>
            <a:miter lim="800000"/>
            <a:headEnd/>
            <a:tailEnd/>
          </a:ln>
        </p:spPr>
        <p:txBody>
          <a:bodyPr wrap="none" anchor="ctr"/>
          <a:lstStyle/>
          <a:p>
            <a:pPr algn="ctr"/>
            <a:r>
              <a:rPr lang="en-US"/>
              <a:t>Partition B</a:t>
            </a:r>
          </a:p>
          <a:p>
            <a:pPr algn="ctr"/>
            <a:r>
              <a:rPr lang="en-CA"/>
              <a:t>(keys starting</a:t>
            </a:r>
          </a:p>
          <a:p>
            <a:pPr algn="ctr"/>
            <a:r>
              <a:rPr lang="en-CA"/>
              <a:t>from “B…”)</a:t>
            </a:r>
            <a:endParaRPr lang="en-US"/>
          </a:p>
        </p:txBody>
      </p:sp>
      <p:sp>
        <p:nvSpPr>
          <p:cNvPr id="27660" name="Rectangle 10"/>
          <p:cNvSpPr>
            <a:spLocks noChangeArrowheads="1"/>
          </p:cNvSpPr>
          <p:nvPr/>
        </p:nvSpPr>
        <p:spPr bwMode="auto">
          <a:xfrm>
            <a:off x="6985000" y="4070350"/>
            <a:ext cx="1751013" cy="1057275"/>
          </a:xfrm>
          <a:prstGeom prst="rect">
            <a:avLst/>
          </a:prstGeom>
          <a:solidFill>
            <a:srgbClr val="FFFF99"/>
          </a:solidFill>
          <a:ln w="9525">
            <a:solidFill>
              <a:schemeClr val="tx1"/>
            </a:solidFill>
            <a:miter lim="800000"/>
            <a:headEnd/>
            <a:tailEnd/>
          </a:ln>
        </p:spPr>
        <p:txBody>
          <a:bodyPr wrap="none" anchor="ctr"/>
          <a:lstStyle/>
          <a:p>
            <a:pPr algn="ctr"/>
            <a:r>
              <a:rPr lang="en-US"/>
              <a:t>Partition </a:t>
            </a:r>
            <a:r>
              <a:rPr lang="en-CA"/>
              <a:t>C</a:t>
            </a:r>
          </a:p>
          <a:p>
            <a:pPr algn="ctr"/>
            <a:r>
              <a:rPr lang="en-CA"/>
              <a:t>(keys starting</a:t>
            </a:r>
          </a:p>
          <a:p>
            <a:pPr algn="ctr"/>
            <a:r>
              <a:rPr lang="en-CA"/>
              <a:t>from “C…”)</a:t>
            </a:r>
            <a:endParaRPr lang="en-US"/>
          </a:p>
        </p:txBody>
      </p:sp>
      <p:sp>
        <p:nvSpPr>
          <p:cNvPr id="27661" name="Oval 11"/>
          <p:cNvSpPr>
            <a:spLocks noChangeArrowheads="1"/>
          </p:cNvSpPr>
          <p:nvPr/>
        </p:nvSpPr>
        <p:spPr bwMode="auto">
          <a:xfrm>
            <a:off x="5580063" y="1306513"/>
            <a:ext cx="914400" cy="914400"/>
          </a:xfrm>
          <a:prstGeom prst="ellipse">
            <a:avLst/>
          </a:prstGeom>
          <a:noFill/>
          <a:ln w="9525">
            <a:solidFill>
              <a:schemeClr val="tx1"/>
            </a:solidFill>
            <a:round/>
            <a:headEnd/>
            <a:tailEnd/>
          </a:ln>
        </p:spPr>
        <p:txBody>
          <a:bodyPr wrap="none" anchor="ctr"/>
          <a:lstStyle/>
          <a:p>
            <a:pPr algn="ctr"/>
            <a:r>
              <a:rPr lang="en-CA"/>
              <a:t>Host_1</a:t>
            </a:r>
            <a:endParaRPr lang="en-US"/>
          </a:p>
        </p:txBody>
      </p:sp>
      <p:sp>
        <p:nvSpPr>
          <p:cNvPr id="27662" name="AutoShape 12"/>
          <p:cNvSpPr>
            <a:spLocks noChangeArrowheads="1"/>
          </p:cNvSpPr>
          <p:nvPr/>
        </p:nvSpPr>
        <p:spPr bwMode="auto">
          <a:xfrm>
            <a:off x="6502400" y="1516063"/>
            <a:ext cx="469900" cy="485775"/>
          </a:xfrm>
          <a:prstGeom prst="leftRightArrow">
            <a:avLst>
              <a:gd name="adj1" fmla="val 50000"/>
              <a:gd name="adj2" fmla="val 20000"/>
            </a:avLst>
          </a:prstGeom>
          <a:solidFill>
            <a:schemeClr val="accent1"/>
          </a:solidFill>
          <a:ln w="9525">
            <a:solidFill>
              <a:schemeClr val="tx1"/>
            </a:solidFill>
            <a:miter lim="800000"/>
            <a:headEnd/>
            <a:tailEnd/>
          </a:ln>
        </p:spPr>
        <p:txBody>
          <a:bodyPr wrap="none" anchor="ctr"/>
          <a:lstStyle/>
          <a:p>
            <a:endParaRPr lang="en-US"/>
          </a:p>
        </p:txBody>
      </p:sp>
      <p:sp>
        <p:nvSpPr>
          <p:cNvPr id="27663" name="Oval 13"/>
          <p:cNvSpPr>
            <a:spLocks noChangeArrowheads="1"/>
          </p:cNvSpPr>
          <p:nvPr/>
        </p:nvSpPr>
        <p:spPr bwMode="auto">
          <a:xfrm>
            <a:off x="5602288" y="2635250"/>
            <a:ext cx="914400" cy="914400"/>
          </a:xfrm>
          <a:prstGeom prst="ellipse">
            <a:avLst/>
          </a:prstGeom>
          <a:noFill/>
          <a:ln w="9525">
            <a:solidFill>
              <a:schemeClr val="tx1"/>
            </a:solidFill>
            <a:round/>
            <a:headEnd/>
            <a:tailEnd/>
          </a:ln>
        </p:spPr>
        <p:txBody>
          <a:bodyPr wrap="none" anchor="ctr"/>
          <a:lstStyle/>
          <a:p>
            <a:pPr algn="ctr"/>
            <a:r>
              <a:rPr lang="en-CA"/>
              <a:t>Host_2</a:t>
            </a:r>
            <a:endParaRPr lang="en-US"/>
          </a:p>
        </p:txBody>
      </p:sp>
      <p:sp>
        <p:nvSpPr>
          <p:cNvPr id="27664" name="Oval 14"/>
          <p:cNvSpPr>
            <a:spLocks noChangeArrowheads="1"/>
          </p:cNvSpPr>
          <p:nvPr/>
        </p:nvSpPr>
        <p:spPr bwMode="auto">
          <a:xfrm>
            <a:off x="5602288" y="3954463"/>
            <a:ext cx="914400" cy="914400"/>
          </a:xfrm>
          <a:prstGeom prst="ellipse">
            <a:avLst/>
          </a:prstGeom>
          <a:noFill/>
          <a:ln w="9525">
            <a:solidFill>
              <a:schemeClr val="tx1"/>
            </a:solidFill>
            <a:round/>
            <a:headEnd/>
            <a:tailEnd/>
          </a:ln>
        </p:spPr>
        <p:txBody>
          <a:bodyPr wrap="none" anchor="ctr"/>
          <a:lstStyle/>
          <a:p>
            <a:pPr algn="ctr"/>
            <a:r>
              <a:rPr lang="en-CA"/>
              <a:t>Host_3</a:t>
            </a:r>
            <a:endParaRPr lang="en-US"/>
          </a:p>
        </p:txBody>
      </p:sp>
      <p:sp>
        <p:nvSpPr>
          <p:cNvPr id="27665" name="AutoShape 15"/>
          <p:cNvSpPr>
            <a:spLocks noChangeArrowheads="1"/>
          </p:cNvSpPr>
          <p:nvPr/>
        </p:nvSpPr>
        <p:spPr bwMode="auto">
          <a:xfrm>
            <a:off x="6484938" y="2859088"/>
            <a:ext cx="469900" cy="485775"/>
          </a:xfrm>
          <a:prstGeom prst="leftRightArrow">
            <a:avLst>
              <a:gd name="adj1" fmla="val 50000"/>
              <a:gd name="adj2" fmla="val 20000"/>
            </a:avLst>
          </a:prstGeom>
          <a:solidFill>
            <a:schemeClr val="accent1"/>
          </a:solidFill>
          <a:ln w="9525">
            <a:solidFill>
              <a:schemeClr val="tx1"/>
            </a:solidFill>
            <a:miter lim="800000"/>
            <a:headEnd/>
            <a:tailEnd/>
          </a:ln>
        </p:spPr>
        <p:txBody>
          <a:bodyPr wrap="none" anchor="ctr"/>
          <a:lstStyle/>
          <a:p>
            <a:endParaRPr lang="en-US"/>
          </a:p>
        </p:txBody>
      </p:sp>
      <p:sp>
        <p:nvSpPr>
          <p:cNvPr id="27666" name="AutoShape 16"/>
          <p:cNvSpPr>
            <a:spLocks noChangeArrowheads="1"/>
          </p:cNvSpPr>
          <p:nvPr/>
        </p:nvSpPr>
        <p:spPr bwMode="auto">
          <a:xfrm>
            <a:off x="6521450" y="4200525"/>
            <a:ext cx="469900" cy="485775"/>
          </a:xfrm>
          <a:prstGeom prst="leftRightArrow">
            <a:avLst>
              <a:gd name="adj1" fmla="val 50000"/>
              <a:gd name="adj2" fmla="val 20000"/>
            </a:avLst>
          </a:prstGeom>
          <a:solidFill>
            <a:schemeClr val="accent1"/>
          </a:solidFill>
          <a:ln w="9525">
            <a:solidFill>
              <a:schemeClr val="tx1"/>
            </a:solidFill>
            <a:miter lim="800000"/>
            <a:headEnd/>
            <a:tailEnd/>
          </a:ln>
        </p:spPr>
        <p:txBody>
          <a:bodyPr wrap="none" anchor="ctr"/>
          <a:lstStyle/>
          <a:p>
            <a:endParaRPr lang="en-US"/>
          </a:p>
        </p:txBody>
      </p:sp>
      <p:sp>
        <p:nvSpPr>
          <p:cNvPr id="27667" name="AutoShape 17"/>
          <p:cNvSpPr>
            <a:spLocks noChangeArrowheads="1"/>
          </p:cNvSpPr>
          <p:nvPr/>
        </p:nvSpPr>
        <p:spPr bwMode="auto">
          <a:xfrm>
            <a:off x="4533900" y="5199063"/>
            <a:ext cx="2246313" cy="290512"/>
          </a:xfrm>
          <a:prstGeom prst="leftRightArrow">
            <a:avLst>
              <a:gd name="adj1" fmla="val 50000"/>
              <a:gd name="adj2" fmla="val 154645"/>
            </a:avLst>
          </a:prstGeom>
          <a:solidFill>
            <a:schemeClr val="bg2"/>
          </a:solidFill>
          <a:ln w="9525">
            <a:solidFill>
              <a:schemeClr val="tx1"/>
            </a:solidFill>
            <a:prstDash val="dash"/>
            <a:miter lim="800000"/>
            <a:headEnd/>
            <a:tailEnd/>
          </a:ln>
        </p:spPr>
        <p:txBody>
          <a:bodyPr wrap="none" anchor="ctr"/>
          <a:lstStyle/>
          <a:p>
            <a:endParaRPr lang="en-US"/>
          </a:p>
        </p:txBody>
      </p:sp>
      <p:sp>
        <p:nvSpPr>
          <p:cNvPr id="27668" name="Text Box 18"/>
          <p:cNvSpPr txBox="1">
            <a:spLocks noChangeArrowheads="1"/>
          </p:cNvSpPr>
          <p:nvPr/>
        </p:nvSpPr>
        <p:spPr bwMode="auto">
          <a:xfrm>
            <a:off x="5081588" y="4929188"/>
            <a:ext cx="1276350" cy="366712"/>
          </a:xfrm>
          <a:prstGeom prst="rect">
            <a:avLst/>
          </a:prstGeom>
          <a:noFill/>
          <a:ln w="9525">
            <a:noFill/>
            <a:miter lim="800000"/>
            <a:headEnd/>
            <a:tailEnd/>
          </a:ln>
        </p:spPr>
        <p:txBody>
          <a:bodyPr wrap="none">
            <a:spAutoFit/>
          </a:bodyPr>
          <a:lstStyle/>
          <a:p>
            <a:r>
              <a:rPr lang="en-CA"/>
              <a:t>Config API</a:t>
            </a:r>
            <a:endParaRPr lang="en-US"/>
          </a:p>
        </p:txBody>
      </p:sp>
      <p:sp>
        <p:nvSpPr>
          <p:cNvPr id="27669" name="AutoShape 32"/>
          <p:cNvSpPr>
            <a:spLocks noChangeArrowheads="1"/>
          </p:cNvSpPr>
          <p:nvPr/>
        </p:nvSpPr>
        <p:spPr bwMode="auto">
          <a:xfrm>
            <a:off x="544513" y="1212850"/>
            <a:ext cx="2667000" cy="1066800"/>
          </a:xfrm>
          <a:prstGeom prst="wedgeRectCallout">
            <a:avLst>
              <a:gd name="adj1" fmla="val -2500"/>
              <a:gd name="adj2" fmla="val 91519"/>
            </a:avLst>
          </a:prstGeom>
          <a:solidFill>
            <a:schemeClr val="accent1"/>
          </a:solidFill>
          <a:ln w="9525">
            <a:solidFill>
              <a:schemeClr val="tx1"/>
            </a:solidFill>
            <a:miter lim="800000"/>
            <a:headEnd/>
            <a:tailEnd/>
          </a:ln>
        </p:spPr>
        <p:txBody>
          <a:bodyPr/>
          <a:lstStyle/>
          <a:p>
            <a:pPr eaLnBrk="0" hangingPunct="0"/>
            <a:r>
              <a:rPr lang="en-US" sz="1200" b="1">
                <a:latin typeface="Times New Roman" pitchFamily="18" charset="0"/>
              </a:rPr>
              <a:t>ses = createSession((D1));</a:t>
            </a:r>
          </a:p>
          <a:p>
            <a:pPr eaLnBrk="0" hangingPunct="0"/>
            <a:r>
              <a:rPr lang="en-US" sz="1200" b="1">
                <a:latin typeface="Times New Roman" pitchFamily="18" charset="0"/>
              </a:rPr>
              <a:t>t1 = ses.sendTaskInput(in1, (A, B));</a:t>
            </a:r>
          </a:p>
          <a:p>
            <a:pPr eaLnBrk="0" hangingPunct="0"/>
            <a:r>
              <a:rPr lang="en-US" sz="1200" b="1">
                <a:latin typeface="Times New Roman" pitchFamily="18" charset="0"/>
              </a:rPr>
              <a:t>t2 = ses.sendTaskInput(in2, (B, C));</a:t>
            </a:r>
          </a:p>
          <a:p>
            <a:pPr eaLnBrk="0" hangingPunct="0"/>
            <a:r>
              <a:rPr lang="en-US" sz="1200" b="1">
                <a:latin typeface="Times New Roman" pitchFamily="18" charset="0"/>
              </a:rPr>
              <a:t>t3 = ses.sendTaskInput(in3, (A, C));</a:t>
            </a:r>
          </a:p>
        </p:txBody>
      </p:sp>
      <p:cxnSp>
        <p:nvCxnSpPr>
          <p:cNvPr id="27670" name="AutoShape 20"/>
          <p:cNvCxnSpPr>
            <a:cxnSpLocks noChangeShapeType="1"/>
            <a:stCxn id="27653" idx="6"/>
            <a:endCxn id="27654" idx="1"/>
          </p:cNvCxnSpPr>
          <p:nvPr/>
        </p:nvCxnSpPr>
        <p:spPr bwMode="auto">
          <a:xfrm>
            <a:off x="2314575" y="3186113"/>
            <a:ext cx="1003300" cy="3175"/>
          </a:xfrm>
          <a:prstGeom prst="straightConnector1">
            <a:avLst/>
          </a:prstGeom>
          <a:noFill/>
          <a:ln w="12700">
            <a:solidFill>
              <a:srgbClr val="FF0000"/>
            </a:solidFill>
            <a:round/>
            <a:headEnd type="triangle" w="med" len="med"/>
            <a:tailEnd type="triangle" w="med" len="med"/>
          </a:ln>
        </p:spPr>
      </p:cxnSp>
      <p:cxnSp>
        <p:nvCxnSpPr>
          <p:cNvPr id="27671" name="AutoShape 21"/>
          <p:cNvCxnSpPr>
            <a:cxnSpLocks noChangeShapeType="1"/>
            <a:stCxn id="27654" idx="3"/>
            <a:endCxn id="27661" idx="3"/>
          </p:cNvCxnSpPr>
          <p:nvPr/>
        </p:nvCxnSpPr>
        <p:spPr bwMode="auto">
          <a:xfrm flipV="1">
            <a:off x="4232275" y="2087563"/>
            <a:ext cx="1481138" cy="1101725"/>
          </a:xfrm>
          <a:prstGeom prst="straightConnector1">
            <a:avLst/>
          </a:prstGeom>
          <a:noFill/>
          <a:ln w="9525">
            <a:solidFill>
              <a:schemeClr val="tx1"/>
            </a:solidFill>
            <a:round/>
            <a:headEnd/>
            <a:tailEnd type="triangle" w="med" len="med"/>
          </a:ln>
        </p:spPr>
      </p:cxnSp>
      <p:cxnSp>
        <p:nvCxnSpPr>
          <p:cNvPr id="27672" name="AutoShape 22"/>
          <p:cNvCxnSpPr>
            <a:cxnSpLocks noChangeShapeType="1"/>
            <a:stCxn id="27654" idx="3"/>
            <a:endCxn id="27663" idx="2"/>
          </p:cNvCxnSpPr>
          <p:nvPr/>
        </p:nvCxnSpPr>
        <p:spPr bwMode="auto">
          <a:xfrm flipV="1">
            <a:off x="4232275" y="3092450"/>
            <a:ext cx="1370013" cy="96838"/>
          </a:xfrm>
          <a:prstGeom prst="straightConnector1">
            <a:avLst/>
          </a:prstGeom>
          <a:noFill/>
          <a:ln w="12700">
            <a:solidFill>
              <a:srgbClr val="FF0000"/>
            </a:solidFill>
            <a:round/>
            <a:headEnd/>
            <a:tailEnd type="triangle" w="med" len="med"/>
          </a:ln>
        </p:spPr>
      </p:cxnSp>
      <p:cxnSp>
        <p:nvCxnSpPr>
          <p:cNvPr id="27673" name="AutoShape 23"/>
          <p:cNvCxnSpPr>
            <a:cxnSpLocks noChangeShapeType="1"/>
            <a:stCxn id="27654" idx="3"/>
            <a:endCxn id="27664" idx="2"/>
          </p:cNvCxnSpPr>
          <p:nvPr/>
        </p:nvCxnSpPr>
        <p:spPr bwMode="auto">
          <a:xfrm>
            <a:off x="4232275" y="3189288"/>
            <a:ext cx="1370013" cy="1222375"/>
          </a:xfrm>
          <a:prstGeom prst="straightConnector1">
            <a:avLst/>
          </a:prstGeom>
          <a:noFill/>
          <a:ln w="9525">
            <a:solidFill>
              <a:schemeClr val="tx1"/>
            </a:solidFill>
            <a:round/>
            <a:headEnd/>
            <a:tailEnd type="triangle" w="med" len="med"/>
          </a:ln>
        </p:spPr>
      </p:cxnSp>
      <p:sp>
        <p:nvSpPr>
          <p:cNvPr id="27674" name="AutoShape 33"/>
          <p:cNvSpPr>
            <a:spLocks noChangeArrowheads="1"/>
          </p:cNvSpPr>
          <p:nvPr/>
        </p:nvSpPr>
        <p:spPr bwMode="auto">
          <a:xfrm>
            <a:off x="4697413" y="5786438"/>
            <a:ext cx="3960812" cy="796925"/>
          </a:xfrm>
          <a:prstGeom prst="wedgeRectCallout">
            <a:avLst>
              <a:gd name="adj1" fmla="val 30282"/>
              <a:gd name="adj2" fmla="val -85259"/>
            </a:avLst>
          </a:prstGeom>
          <a:solidFill>
            <a:schemeClr val="accent1"/>
          </a:solidFill>
          <a:ln w="9525">
            <a:solidFill>
              <a:schemeClr val="tx1"/>
            </a:solidFill>
            <a:miter lim="800000"/>
            <a:headEnd/>
            <a:tailEnd/>
          </a:ln>
        </p:spPr>
        <p:txBody>
          <a:bodyPr/>
          <a:lstStyle/>
          <a:p>
            <a:pPr algn="ctr" eaLnBrk="0" hangingPunct="0"/>
            <a:r>
              <a:rPr lang="en-US" b="1"/>
              <a:t>“Partition to Node affinity”</a:t>
            </a:r>
          </a:p>
          <a:p>
            <a:pPr algn="ctr" eaLnBrk="0" hangingPunct="0"/>
            <a:r>
              <a:rPr lang="en-CA" sz="1400" b="1">
                <a:latin typeface="Times New Roman" pitchFamily="18" charset="0"/>
                <a:cs typeface="Times New Roman" pitchFamily="18" charset="0"/>
              </a:rPr>
              <a:t>Overwrite default hashing in </a:t>
            </a:r>
            <a:r>
              <a:rPr lang="en-US" sz="1400" b="1"/>
              <a:t>PartitionResolver</a:t>
            </a:r>
            <a:r>
              <a:rPr lang="en-US"/>
              <a:t> </a:t>
            </a:r>
          </a:p>
        </p:txBody>
      </p:sp>
      <p:sp>
        <p:nvSpPr>
          <p:cNvPr id="27675" name="AutoShape 25"/>
          <p:cNvSpPr>
            <a:spLocks noChangeArrowheads="1"/>
          </p:cNvSpPr>
          <p:nvPr/>
        </p:nvSpPr>
        <p:spPr bwMode="auto">
          <a:xfrm>
            <a:off x="3486150" y="3695700"/>
            <a:ext cx="185738" cy="1042988"/>
          </a:xfrm>
          <a:prstGeom prst="downArrow">
            <a:avLst>
              <a:gd name="adj1" fmla="val 50000"/>
              <a:gd name="adj2" fmla="val 140384"/>
            </a:avLst>
          </a:prstGeom>
          <a:solidFill>
            <a:schemeClr val="accent1"/>
          </a:solidFill>
          <a:ln w="9525">
            <a:solidFill>
              <a:schemeClr val="tx1"/>
            </a:solidFill>
            <a:miter lim="800000"/>
            <a:headEnd/>
            <a:tailEnd/>
          </a:ln>
        </p:spPr>
        <p:txBody>
          <a:bodyPr wrap="none" anchor="ctr"/>
          <a:lstStyle/>
          <a:p>
            <a:endParaRPr lang="en-US"/>
          </a:p>
        </p:txBody>
      </p:sp>
      <p:sp>
        <p:nvSpPr>
          <p:cNvPr id="27676" name="Text Box 26"/>
          <p:cNvSpPr txBox="1">
            <a:spLocks noChangeArrowheads="1"/>
          </p:cNvSpPr>
          <p:nvPr/>
        </p:nvSpPr>
        <p:spPr bwMode="auto">
          <a:xfrm>
            <a:off x="1698625" y="3925888"/>
            <a:ext cx="1751013" cy="366712"/>
          </a:xfrm>
          <a:prstGeom prst="rect">
            <a:avLst/>
          </a:prstGeom>
          <a:noFill/>
          <a:ln w="9525">
            <a:noFill/>
            <a:miter lim="800000"/>
            <a:headEnd/>
            <a:tailEnd/>
          </a:ln>
        </p:spPr>
        <p:txBody>
          <a:bodyPr>
            <a:spAutoFit/>
          </a:bodyPr>
          <a:lstStyle/>
          <a:p>
            <a:r>
              <a:rPr lang="en-CA"/>
              <a:t>Keys (A,B,C…)</a:t>
            </a:r>
            <a:endParaRPr lang="en-US"/>
          </a:p>
        </p:txBody>
      </p:sp>
      <p:sp>
        <p:nvSpPr>
          <p:cNvPr id="27677" name="AutoShape 27"/>
          <p:cNvSpPr>
            <a:spLocks noChangeArrowheads="1"/>
          </p:cNvSpPr>
          <p:nvPr/>
        </p:nvSpPr>
        <p:spPr bwMode="auto">
          <a:xfrm>
            <a:off x="3867150" y="3643313"/>
            <a:ext cx="184150" cy="1093787"/>
          </a:xfrm>
          <a:prstGeom prst="upArrow">
            <a:avLst>
              <a:gd name="adj1" fmla="val 50000"/>
              <a:gd name="adj2" fmla="val 148491"/>
            </a:avLst>
          </a:prstGeom>
          <a:solidFill>
            <a:schemeClr val="accent1"/>
          </a:solidFill>
          <a:ln w="9525">
            <a:solidFill>
              <a:schemeClr val="tx1"/>
            </a:solidFill>
            <a:miter lim="800000"/>
            <a:headEnd/>
            <a:tailEnd/>
          </a:ln>
        </p:spPr>
        <p:txBody>
          <a:bodyPr wrap="none" anchor="ctr"/>
          <a:lstStyle/>
          <a:p>
            <a:endParaRPr lang="en-US"/>
          </a:p>
        </p:txBody>
      </p:sp>
      <p:sp>
        <p:nvSpPr>
          <p:cNvPr id="27678" name="Text Box 28"/>
          <p:cNvSpPr txBox="1">
            <a:spLocks noChangeArrowheads="1"/>
          </p:cNvSpPr>
          <p:nvPr/>
        </p:nvSpPr>
        <p:spPr bwMode="auto">
          <a:xfrm>
            <a:off x="4087813" y="3924300"/>
            <a:ext cx="654050" cy="366713"/>
          </a:xfrm>
          <a:prstGeom prst="rect">
            <a:avLst/>
          </a:prstGeom>
          <a:noFill/>
          <a:ln w="9525">
            <a:noFill/>
            <a:miter lim="800000"/>
            <a:headEnd/>
            <a:tailEnd/>
          </a:ln>
        </p:spPr>
        <p:txBody>
          <a:bodyPr wrap="none">
            <a:spAutoFit/>
          </a:bodyPr>
          <a:lstStyle/>
          <a:p>
            <a:r>
              <a:rPr lang="en-CA"/>
              <a:t>Host</a:t>
            </a:r>
            <a:endParaRPr lang="en-US"/>
          </a:p>
        </p:txBody>
      </p:sp>
      <p:sp>
        <p:nvSpPr>
          <p:cNvPr id="27679" name="AutoShape 33"/>
          <p:cNvSpPr>
            <a:spLocks noChangeArrowheads="1"/>
          </p:cNvSpPr>
          <p:nvPr/>
        </p:nvSpPr>
        <p:spPr bwMode="auto">
          <a:xfrm>
            <a:off x="217488" y="4465638"/>
            <a:ext cx="2733675" cy="2036762"/>
          </a:xfrm>
          <a:prstGeom prst="wedgeRectCallout">
            <a:avLst>
              <a:gd name="adj1" fmla="val 57199"/>
              <a:gd name="adj2" fmla="val -21708"/>
            </a:avLst>
          </a:prstGeom>
          <a:solidFill>
            <a:schemeClr val="accent1"/>
          </a:solidFill>
          <a:ln w="9525">
            <a:solidFill>
              <a:schemeClr val="tx1"/>
            </a:solidFill>
            <a:miter lim="800000"/>
            <a:headEnd/>
            <a:tailEnd/>
          </a:ln>
        </p:spPr>
        <p:txBody>
          <a:bodyPr/>
          <a:lstStyle/>
          <a:p>
            <a:pPr marL="342900" indent="-342900" eaLnBrk="0" hangingPunct="0">
              <a:buFontTx/>
              <a:buAutoNum type="arabicParenR"/>
            </a:pPr>
            <a:r>
              <a:rPr lang="en-CA" sz="1600" b="1">
                <a:latin typeface="Times New Roman" pitchFamily="18" charset="0"/>
                <a:cs typeface="Times New Roman" pitchFamily="18" charset="0"/>
              </a:rPr>
              <a:t>Uses the same hashing to determine partition for the key(s)</a:t>
            </a:r>
          </a:p>
          <a:p>
            <a:pPr marL="342900" indent="-342900" eaLnBrk="0" hangingPunct="0">
              <a:buFontTx/>
              <a:buAutoNum type="arabicParenR"/>
            </a:pPr>
            <a:r>
              <a:rPr lang="en-CA" sz="1600" b="1">
                <a:latin typeface="Times New Roman" pitchFamily="18" charset="0"/>
                <a:cs typeface="Times New Roman" pitchFamily="18" charset="0"/>
              </a:rPr>
              <a:t>Get partion-to-node configuration from GemFire API</a:t>
            </a:r>
          </a:p>
          <a:p>
            <a:pPr marL="342900" indent="-342900" eaLnBrk="0" hangingPunct="0">
              <a:buFontTx/>
              <a:buAutoNum type="arabicParenR"/>
            </a:pPr>
            <a:r>
              <a:rPr lang="en-CA" sz="1600" b="1">
                <a:latin typeface="Times New Roman" pitchFamily="18" charset="0"/>
                <a:cs typeface="Times New Roman" pitchFamily="18" charset="0"/>
              </a:rPr>
              <a:t>Returns host for the resolved partition</a:t>
            </a:r>
          </a:p>
          <a:p>
            <a:pPr marL="342900" indent="-342900" algn="ctr" eaLnBrk="0" hangingPunct="0">
              <a:buFontTx/>
              <a:buAutoNum type="arabicParenR"/>
            </a:pPr>
            <a:endParaRPr lang="en-US" sz="1400" b="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180528" y="231775"/>
            <a:ext cx="8100392" cy="525463"/>
          </a:xfrm>
        </p:spPr>
        <p:txBody>
          <a:bodyPr/>
          <a:lstStyle/>
          <a:p>
            <a:pPr eaLnBrk="1" hangingPunct="1"/>
            <a:r>
              <a:rPr lang="en-CA" sz="2300" dirty="0" smtClean="0"/>
              <a:t>Symphony DAS with </a:t>
            </a:r>
            <a:r>
              <a:rPr lang="en-CA" sz="2300" dirty="0" err="1" smtClean="0"/>
              <a:t>GemFire</a:t>
            </a:r>
            <a:r>
              <a:rPr lang="en-CA" sz="2300" dirty="0" smtClean="0"/>
              <a:t> (Publishing API approach)</a:t>
            </a:r>
            <a:endParaRPr lang="en-US" sz="2300" dirty="0" smtClean="0"/>
          </a:p>
        </p:txBody>
      </p:sp>
      <p:sp>
        <p:nvSpPr>
          <p:cNvPr id="28677" name="Oval 3"/>
          <p:cNvSpPr>
            <a:spLocks noChangeArrowheads="1"/>
          </p:cNvSpPr>
          <p:nvPr/>
        </p:nvSpPr>
        <p:spPr bwMode="auto">
          <a:xfrm>
            <a:off x="1282700" y="2728913"/>
            <a:ext cx="1031875" cy="914400"/>
          </a:xfrm>
          <a:prstGeom prst="ellipse">
            <a:avLst/>
          </a:prstGeom>
          <a:solidFill>
            <a:schemeClr val="hlink"/>
          </a:solidFill>
          <a:ln w="9525">
            <a:solidFill>
              <a:schemeClr val="tx1"/>
            </a:solidFill>
            <a:round/>
            <a:headEnd/>
            <a:tailEnd/>
          </a:ln>
        </p:spPr>
        <p:txBody>
          <a:bodyPr wrap="none" anchor="ctr"/>
          <a:lstStyle/>
          <a:p>
            <a:pPr algn="ctr"/>
            <a:r>
              <a:rPr lang="en-CA"/>
              <a:t>Client</a:t>
            </a:r>
            <a:endParaRPr lang="en-US"/>
          </a:p>
        </p:txBody>
      </p:sp>
      <p:sp>
        <p:nvSpPr>
          <p:cNvPr id="28678" name="Rectangle 4"/>
          <p:cNvSpPr>
            <a:spLocks noChangeArrowheads="1"/>
          </p:cNvSpPr>
          <p:nvPr/>
        </p:nvSpPr>
        <p:spPr bwMode="auto">
          <a:xfrm>
            <a:off x="3317875" y="2732088"/>
            <a:ext cx="914400" cy="914400"/>
          </a:xfrm>
          <a:prstGeom prst="rect">
            <a:avLst/>
          </a:prstGeom>
          <a:solidFill>
            <a:schemeClr val="hlink"/>
          </a:solidFill>
          <a:ln w="9525">
            <a:solidFill>
              <a:schemeClr val="tx1"/>
            </a:solidFill>
            <a:miter lim="800000"/>
            <a:headEnd/>
            <a:tailEnd/>
          </a:ln>
        </p:spPr>
        <p:txBody>
          <a:bodyPr wrap="none" anchor="ctr"/>
          <a:lstStyle/>
          <a:p>
            <a:pPr algn="ctr"/>
            <a:r>
              <a:rPr lang="en-CA"/>
              <a:t>SSM</a:t>
            </a:r>
            <a:endParaRPr lang="en-US"/>
          </a:p>
        </p:txBody>
      </p:sp>
      <p:sp>
        <p:nvSpPr>
          <p:cNvPr id="28679" name="Rectangle 5"/>
          <p:cNvSpPr>
            <a:spLocks noChangeArrowheads="1"/>
          </p:cNvSpPr>
          <p:nvPr/>
        </p:nvSpPr>
        <p:spPr bwMode="auto">
          <a:xfrm>
            <a:off x="6780213" y="1254125"/>
            <a:ext cx="2181225" cy="4244975"/>
          </a:xfrm>
          <a:prstGeom prst="rect">
            <a:avLst/>
          </a:prstGeom>
          <a:noFill/>
          <a:ln w="12700">
            <a:solidFill>
              <a:srgbClr val="339966"/>
            </a:solidFill>
            <a:prstDash val="dash"/>
            <a:miter lim="800000"/>
            <a:headEnd/>
            <a:tailEnd/>
          </a:ln>
        </p:spPr>
        <p:txBody>
          <a:bodyPr wrap="none" anchor="ctr"/>
          <a:lstStyle/>
          <a:p>
            <a:endParaRPr lang="en-US"/>
          </a:p>
        </p:txBody>
      </p:sp>
      <p:sp>
        <p:nvSpPr>
          <p:cNvPr id="28680" name="Text Box 6"/>
          <p:cNvSpPr txBox="1">
            <a:spLocks noChangeArrowheads="1"/>
          </p:cNvSpPr>
          <p:nvPr/>
        </p:nvSpPr>
        <p:spPr bwMode="auto">
          <a:xfrm>
            <a:off x="6140450" y="854075"/>
            <a:ext cx="3003550" cy="366713"/>
          </a:xfrm>
          <a:prstGeom prst="rect">
            <a:avLst/>
          </a:prstGeom>
          <a:noFill/>
          <a:ln w="9525">
            <a:noFill/>
            <a:miter lim="800000"/>
            <a:headEnd/>
            <a:tailEnd/>
          </a:ln>
        </p:spPr>
        <p:txBody>
          <a:bodyPr>
            <a:spAutoFit/>
          </a:bodyPr>
          <a:lstStyle/>
          <a:p>
            <a:r>
              <a:rPr lang="en-US" b="1"/>
              <a:t>GemFire Partition </a:t>
            </a:r>
            <a:r>
              <a:rPr lang="en-CA" b="1"/>
              <a:t>Region</a:t>
            </a:r>
            <a:endParaRPr lang="en-US" b="1"/>
          </a:p>
        </p:txBody>
      </p:sp>
      <p:sp>
        <p:nvSpPr>
          <p:cNvPr id="28681" name="Rectangle 7"/>
          <p:cNvSpPr>
            <a:spLocks noChangeArrowheads="1"/>
          </p:cNvSpPr>
          <p:nvPr/>
        </p:nvSpPr>
        <p:spPr bwMode="auto">
          <a:xfrm>
            <a:off x="6935788" y="1397000"/>
            <a:ext cx="1827212" cy="1044575"/>
          </a:xfrm>
          <a:prstGeom prst="rect">
            <a:avLst/>
          </a:prstGeom>
          <a:solidFill>
            <a:srgbClr val="339966"/>
          </a:solidFill>
          <a:ln w="9525">
            <a:solidFill>
              <a:schemeClr val="tx1"/>
            </a:solidFill>
            <a:miter lim="800000"/>
            <a:headEnd/>
            <a:tailEnd/>
          </a:ln>
        </p:spPr>
        <p:txBody>
          <a:bodyPr wrap="none" anchor="ctr"/>
          <a:lstStyle/>
          <a:p>
            <a:pPr algn="ctr"/>
            <a:r>
              <a:rPr lang="en-US"/>
              <a:t>Partition </a:t>
            </a:r>
            <a:r>
              <a:rPr lang="en-CA"/>
              <a:t>A</a:t>
            </a:r>
          </a:p>
          <a:p>
            <a:pPr algn="ctr"/>
            <a:r>
              <a:rPr lang="en-CA"/>
              <a:t>(random keys)</a:t>
            </a:r>
            <a:endParaRPr lang="en-US"/>
          </a:p>
        </p:txBody>
      </p:sp>
      <p:sp>
        <p:nvSpPr>
          <p:cNvPr id="28682" name="Rectangle 8"/>
          <p:cNvSpPr>
            <a:spLocks noChangeArrowheads="1"/>
          </p:cNvSpPr>
          <p:nvPr/>
        </p:nvSpPr>
        <p:spPr bwMode="auto">
          <a:xfrm>
            <a:off x="6945313" y="2700338"/>
            <a:ext cx="1816100" cy="1109662"/>
          </a:xfrm>
          <a:prstGeom prst="rect">
            <a:avLst/>
          </a:prstGeom>
          <a:solidFill>
            <a:srgbClr val="33CCCC"/>
          </a:solidFill>
          <a:ln w="9525">
            <a:solidFill>
              <a:schemeClr val="tx1"/>
            </a:solidFill>
            <a:miter lim="800000"/>
            <a:headEnd/>
            <a:tailEnd/>
          </a:ln>
        </p:spPr>
        <p:txBody>
          <a:bodyPr wrap="none" anchor="ctr"/>
          <a:lstStyle/>
          <a:p>
            <a:pPr algn="ctr"/>
            <a:r>
              <a:rPr lang="en-US"/>
              <a:t>Partition B</a:t>
            </a:r>
          </a:p>
          <a:p>
            <a:pPr algn="ctr"/>
            <a:r>
              <a:rPr lang="en-CA"/>
              <a:t>(random keys)</a:t>
            </a:r>
            <a:endParaRPr lang="en-US"/>
          </a:p>
        </p:txBody>
      </p:sp>
      <p:sp>
        <p:nvSpPr>
          <p:cNvPr id="28683" name="Rectangle 9"/>
          <p:cNvSpPr>
            <a:spLocks noChangeArrowheads="1"/>
          </p:cNvSpPr>
          <p:nvPr/>
        </p:nvSpPr>
        <p:spPr bwMode="auto">
          <a:xfrm>
            <a:off x="6985000" y="4070350"/>
            <a:ext cx="1751013" cy="1057275"/>
          </a:xfrm>
          <a:prstGeom prst="rect">
            <a:avLst/>
          </a:prstGeom>
          <a:solidFill>
            <a:srgbClr val="FFFF99"/>
          </a:solidFill>
          <a:ln w="9525">
            <a:solidFill>
              <a:schemeClr val="tx1"/>
            </a:solidFill>
            <a:miter lim="800000"/>
            <a:headEnd/>
            <a:tailEnd/>
          </a:ln>
        </p:spPr>
        <p:txBody>
          <a:bodyPr wrap="none" anchor="ctr"/>
          <a:lstStyle/>
          <a:p>
            <a:pPr algn="ctr"/>
            <a:r>
              <a:rPr lang="en-US"/>
              <a:t>Partition </a:t>
            </a:r>
            <a:r>
              <a:rPr lang="en-CA"/>
              <a:t>C</a:t>
            </a:r>
          </a:p>
          <a:p>
            <a:pPr algn="ctr"/>
            <a:r>
              <a:rPr lang="en-CA"/>
              <a:t>(random keys)</a:t>
            </a:r>
            <a:endParaRPr lang="en-US"/>
          </a:p>
        </p:txBody>
      </p:sp>
      <p:sp>
        <p:nvSpPr>
          <p:cNvPr id="28684" name="Oval 10"/>
          <p:cNvSpPr>
            <a:spLocks noChangeArrowheads="1"/>
          </p:cNvSpPr>
          <p:nvPr/>
        </p:nvSpPr>
        <p:spPr bwMode="auto">
          <a:xfrm>
            <a:off x="5494338" y="1306513"/>
            <a:ext cx="1000125" cy="928687"/>
          </a:xfrm>
          <a:prstGeom prst="ellipse">
            <a:avLst/>
          </a:prstGeom>
          <a:noFill/>
          <a:ln w="9525">
            <a:solidFill>
              <a:schemeClr val="tx1"/>
            </a:solidFill>
            <a:round/>
            <a:headEnd/>
            <a:tailEnd/>
          </a:ln>
        </p:spPr>
        <p:txBody>
          <a:bodyPr wrap="none" anchor="ctr"/>
          <a:lstStyle/>
          <a:p>
            <a:pPr algn="ctr"/>
            <a:r>
              <a:rPr lang="en-CA"/>
              <a:t>Service1</a:t>
            </a:r>
            <a:endParaRPr lang="en-US"/>
          </a:p>
        </p:txBody>
      </p:sp>
      <p:sp>
        <p:nvSpPr>
          <p:cNvPr id="28685" name="AutoShape 11"/>
          <p:cNvSpPr>
            <a:spLocks noChangeArrowheads="1"/>
          </p:cNvSpPr>
          <p:nvPr/>
        </p:nvSpPr>
        <p:spPr bwMode="auto">
          <a:xfrm>
            <a:off x="6502400" y="1516063"/>
            <a:ext cx="469900" cy="485775"/>
          </a:xfrm>
          <a:prstGeom prst="leftRightArrow">
            <a:avLst>
              <a:gd name="adj1" fmla="val 50000"/>
              <a:gd name="adj2" fmla="val 20000"/>
            </a:avLst>
          </a:prstGeom>
          <a:solidFill>
            <a:schemeClr val="accent1"/>
          </a:solidFill>
          <a:ln w="9525">
            <a:solidFill>
              <a:schemeClr val="tx1"/>
            </a:solidFill>
            <a:miter lim="800000"/>
            <a:headEnd/>
            <a:tailEnd/>
          </a:ln>
        </p:spPr>
        <p:txBody>
          <a:bodyPr wrap="none" anchor="ctr"/>
          <a:lstStyle/>
          <a:p>
            <a:endParaRPr lang="en-US"/>
          </a:p>
        </p:txBody>
      </p:sp>
      <p:sp>
        <p:nvSpPr>
          <p:cNvPr id="28686" name="Oval 12"/>
          <p:cNvSpPr>
            <a:spLocks noChangeArrowheads="1"/>
          </p:cNvSpPr>
          <p:nvPr/>
        </p:nvSpPr>
        <p:spPr bwMode="auto">
          <a:xfrm>
            <a:off x="5430838" y="2635250"/>
            <a:ext cx="1042987" cy="971550"/>
          </a:xfrm>
          <a:prstGeom prst="ellipse">
            <a:avLst/>
          </a:prstGeom>
          <a:noFill/>
          <a:ln w="9525">
            <a:solidFill>
              <a:schemeClr val="tx1"/>
            </a:solidFill>
            <a:round/>
            <a:headEnd/>
            <a:tailEnd/>
          </a:ln>
        </p:spPr>
        <p:txBody>
          <a:bodyPr wrap="none" anchor="ctr"/>
          <a:lstStyle/>
          <a:p>
            <a:pPr algn="ctr"/>
            <a:r>
              <a:rPr lang="en-CA"/>
              <a:t>Service 2</a:t>
            </a:r>
            <a:endParaRPr lang="en-US"/>
          </a:p>
        </p:txBody>
      </p:sp>
      <p:sp>
        <p:nvSpPr>
          <p:cNvPr id="28687" name="Oval 13"/>
          <p:cNvSpPr>
            <a:spLocks noChangeArrowheads="1"/>
          </p:cNvSpPr>
          <p:nvPr/>
        </p:nvSpPr>
        <p:spPr bwMode="auto">
          <a:xfrm>
            <a:off x="5373688" y="3954463"/>
            <a:ext cx="1143000" cy="985837"/>
          </a:xfrm>
          <a:prstGeom prst="ellipse">
            <a:avLst/>
          </a:prstGeom>
          <a:noFill/>
          <a:ln w="9525">
            <a:solidFill>
              <a:schemeClr val="tx1"/>
            </a:solidFill>
            <a:round/>
            <a:headEnd/>
            <a:tailEnd/>
          </a:ln>
        </p:spPr>
        <p:txBody>
          <a:bodyPr wrap="none" anchor="ctr"/>
          <a:lstStyle/>
          <a:p>
            <a:pPr algn="ctr"/>
            <a:r>
              <a:rPr lang="en-CA"/>
              <a:t>Service 3</a:t>
            </a:r>
            <a:endParaRPr lang="en-US"/>
          </a:p>
        </p:txBody>
      </p:sp>
      <p:sp>
        <p:nvSpPr>
          <p:cNvPr id="28688" name="AutoShape 14"/>
          <p:cNvSpPr>
            <a:spLocks noChangeArrowheads="1"/>
          </p:cNvSpPr>
          <p:nvPr/>
        </p:nvSpPr>
        <p:spPr bwMode="auto">
          <a:xfrm>
            <a:off x="6484938" y="2859088"/>
            <a:ext cx="469900" cy="485775"/>
          </a:xfrm>
          <a:prstGeom prst="leftRightArrow">
            <a:avLst>
              <a:gd name="adj1" fmla="val 50000"/>
              <a:gd name="adj2" fmla="val 20000"/>
            </a:avLst>
          </a:prstGeom>
          <a:solidFill>
            <a:schemeClr val="accent1"/>
          </a:solidFill>
          <a:ln w="9525">
            <a:solidFill>
              <a:schemeClr val="tx1"/>
            </a:solidFill>
            <a:miter lim="800000"/>
            <a:headEnd/>
            <a:tailEnd/>
          </a:ln>
        </p:spPr>
        <p:txBody>
          <a:bodyPr wrap="none" anchor="ctr"/>
          <a:lstStyle/>
          <a:p>
            <a:endParaRPr lang="en-US"/>
          </a:p>
        </p:txBody>
      </p:sp>
      <p:sp>
        <p:nvSpPr>
          <p:cNvPr id="28689" name="AutoShape 15"/>
          <p:cNvSpPr>
            <a:spLocks noChangeArrowheads="1"/>
          </p:cNvSpPr>
          <p:nvPr/>
        </p:nvSpPr>
        <p:spPr bwMode="auto">
          <a:xfrm>
            <a:off x="6521450" y="4200525"/>
            <a:ext cx="469900" cy="485775"/>
          </a:xfrm>
          <a:prstGeom prst="leftRightArrow">
            <a:avLst>
              <a:gd name="adj1" fmla="val 50000"/>
              <a:gd name="adj2" fmla="val 20000"/>
            </a:avLst>
          </a:prstGeom>
          <a:solidFill>
            <a:schemeClr val="accent1"/>
          </a:solidFill>
          <a:ln w="9525">
            <a:solidFill>
              <a:schemeClr val="tx1"/>
            </a:solidFill>
            <a:miter lim="800000"/>
            <a:headEnd/>
            <a:tailEnd/>
          </a:ln>
        </p:spPr>
        <p:txBody>
          <a:bodyPr wrap="none" anchor="ctr"/>
          <a:lstStyle/>
          <a:p>
            <a:endParaRPr lang="en-US"/>
          </a:p>
        </p:txBody>
      </p:sp>
      <p:sp>
        <p:nvSpPr>
          <p:cNvPr id="28690" name="Text Box 16"/>
          <p:cNvSpPr txBox="1">
            <a:spLocks noChangeArrowheads="1"/>
          </p:cNvSpPr>
          <p:nvPr/>
        </p:nvSpPr>
        <p:spPr bwMode="auto">
          <a:xfrm>
            <a:off x="5281613" y="5414963"/>
            <a:ext cx="1555750" cy="366712"/>
          </a:xfrm>
          <a:prstGeom prst="rect">
            <a:avLst/>
          </a:prstGeom>
          <a:noFill/>
          <a:ln w="9525">
            <a:noFill/>
            <a:miter lim="800000"/>
            <a:headEnd/>
            <a:tailEnd/>
          </a:ln>
        </p:spPr>
        <p:txBody>
          <a:bodyPr wrap="none">
            <a:spAutoFit/>
          </a:bodyPr>
          <a:lstStyle/>
          <a:p>
            <a:r>
              <a:rPr lang="en-CA" b="1"/>
              <a:t>GemFire API</a:t>
            </a:r>
            <a:endParaRPr lang="en-US" b="1"/>
          </a:p>
        </p:txBody>
      </p:sp>
      <p:sp>
        <p:nvSpPr>
          <p:cNvPr id="28691" name="AutoShape 32"/>
          <p:cNvSpPr>
            <a:spLocks noChangeArrowheads="1"/>
          </p:cNvSpPr>
          <p:nvPr/>
        </p:nvSpPr>
        <p:spPr bwMode="auto">
          <a:xfrm>
            <a:off x="544513" y="1212850"/>
            <a:ext cx="2667000" cy="1066800"/>
          </a:xfrm>
          <a:prstGeom prst="wedgeRectCallout">
            <a:avLst>
              <a:gd name="adj1" fmla="val -2500"/>
              <a:gd name="adj2" fmla="val 91519"/>
            </a:avLst>
          </a:prstGeom>
          <a:solidFill>
            <a:schemeClr val="accent1"/>
          </a:solidFill>
          <a:ln w="9525">
            <a:solidFill>
              <a:schemeClr val="tx1"/>
            </a:solidFill>
            <a:miter lim="800000"/>
            <a:headEnd/>
            <a:tailEnd/>
          </a:ln>
        </p:spPr>
        <p:txBody>
          <a:bodyPr/>
          <a:lstStyle/>
          <a:p>
            <a:pPr eaLnBrk="0" hangingPunct="0"/>
            <a:r>
              <a:rPr lang="en-US" sz="1200" b="1">
                <a:latin typeface="Times New Roman" pitchFamily="18" charset="0"/>
              </a:rPr>
              <a:t>ses = createSession((D1));</a:t>
            </a:r>
          </a:p>
          <a:p>
            <a:pPr eaLnBrk="0" hangingPunct="0"/>
            <a:r>
              <a:rPr lang="en-US" sz="1200" b="1">
                <a:latin typeface="Times New Roman" pitchFamily="18" charset="0"/>
              </a:rPr>
              <a:t>t1 = ses.sendTaskInput(in1, (A, B));</a:t>
            </a:r>
          </a:p>
          <a:p>
            <a:pPr eaLnBrk="0" hangingPunct="0"/>
            <a:r>
              <a:rPr lang="en-US" sz="1200" b="1">
                <a:latin typeface="Times New Roman" pitchFamily="18" charset="0"/>
              </a:rPr>
              <a:t>t2 = ses.sendTaskInput(in2, (B, C));</a:t>
            </a:r>
          </a:p>
          <a:p>
            <a:pPr eaLnBrk="0" hangingPunct="0"/>
            <a:r>
              <a:rPr lang="en-US" sz="1200" b="1">
                <a:latin typeface="Times New Roman" pitchFamily="18" charset="0"/>
              </a:rPr>
              <a:t>t3 = ses.sendTaskInput(in3, (A, C));</a:t>
            </a:r>
          </a:p>
        </p:txBody>
      </p:sp>
      <p:cxnSp>
        <p:nvCxnSpPr>
          <p:cNvPr id="28692" name="AutoShape 18"/>
          <p:cNvCxnSpPr>
            <a:cxnSpLocks noChangeShapeType="1"/>
            <a:stCxn id="28677" idx="6"/>
            <a:endCxn id="28678" idx="1"/>
          </p:cNvCxnSpPr>
          <p:nvPr/>
        </p:nvCxnSpPr>
        <p:spPr bwMode="auto">
          <a:xfrm>
            <a:off x="2314575" y="3186113"/>
            <a:ext cx="1003300" cy="3175"/>
          </a:xfrm>
          <a:prstGeom prst="straightConnector1">
            <a:avLst/>
          </a:prstGeom>
          <a:noFill/>
          <a:ln w="12700">
            <a:solidFill>
              <a:srgbClr val="FF0000"/>
            </a:solidFill>
            <a:round/>
            <a:headEnd type="triangle" w="med" len="med"/>
            <a:tailEnd type="triangle" w="med" len="med"/>
          </a:ln>
        </p:spPr>
      </p:cxnSp>
      <p:cxnSp>
        <p:nvCxnSpPr>
          <p:cNvPr id="28693" name="AutoShape 19"/>
          <p:cNvCxnSpPr>
            <a:cxnSpLocks noChangeShapeType="1"/>
            <a:stCxn id="28678" idx="3"/>
            <a:endCxn id="28684" idx="3"/>
          </p:cNvCxnSpPr>
          <p:nvPr/>
        </p:nvCxnSpPr>
        <p:spPr bwMode="auto">
          <a:xfrm flipV="1">
            <a:off x="4232275" y="2098675"/>
            <a:ext cx="1408113" cy="1090613"/>
          </a:xfrm>
          <a:prstGeom prst="straightConnector1">
            <a:avLst/>
          </a:prstGeom>
          <a:noFill/>
          <a:ln w="9525">
            <a:solidFill>
              <a:schemeClr val="tx1"/>
            </a:solidFill>
            <a:round/>
            <a:headEnd/>
            <a:tailEnd type="triangle" w="med" len="med"/>
          </a:ln>
        </p:spPr>
      </p:cxnSp>
      <p:cxnSp>
        <p:nvCxnSpPr>
          <p:cNvPr id="28694" name="AutoShape 20"/>
          <p:cNvCxnSpPr>
            <a:cxnSpLocks noChangeShapeType="1"/>
            <a:stCxn id="28678" idx="3"/>
            <a:endCxn id="28686" idx="2"/>
          </p:cNvCxnSpPr>
          <p:nvPr/>
        </p:nvCxnSpPr>
        <p:spPr bwMode="auto">
          <a:xfrm flipV="1">
            <a:off x="4232275" y="3121025"/>
            <a:ext cx="1198563" cy="68263"/>
          </a:xfrm>
          <a:prstGeom prst="straightConnector1">
            <a:avLst/>
          </a:prstGeom>
          <a:noFill/>
          <a:ln w="12700">
            <a:solidFill>
              <a:srgbClr val="FF0000"/>
            </a:solidFill>
            <a:round/>
            <a:headEnd/>
            <a:tailEnd type="triangle" w="med" len="med"/>
          </a:ln>
        </p:spPr>
      </p:cxnSp>
      <p:cxnSp>
        <p:nvCxnSpPr>
          <p:cNvPr id="28695" name="AutoShape 21"/>
          <p:cNvCxnSpPr>
            <a:cxnSpLocks noChangeShapeType="1"/>
            <a:stCxn id="28678" idx="3"/>
            <a:endCxn id="28687" idx="2"/>
          </p:cNvCxnSpPr>
          <p:nvPr/>
        </p:nvCxnSpPr>
        <p:spPr bwMode="auto">
          <a:xfrm>
            <a:off x="4232275" y="3189288"/>
            <a:ext cx="1141413" cy="1258887"/>
          </a:xfrm>
          <a:prstGeom prst="straightConnector1">
            <a:avLst/>
          </a:prstGeom>
          <a:noFill/>
          <a:ln w="9525">
            <a:solidFill>
              <a:schemeClr val="tx1"/>
            </a:solidFill>
            <a:round/>
            <a:headEnd/>
            <a:tailEnd type="triangle" w="med" len="med"/>
          </a:ln>
        </p:spPr>
      </p:cxnSp>
      <p:sp>
        <p:nvSpPr>
          <p:cNvPr id="28696" name="AutoShape 33"/>
          <p:cNvSpPr>
            <a:spLocks noChangeArrowheads="1"/>
          </p:cNvSpPr>
          <p:nvPr/>
        </p:nvSpPr>
        <p:spPr bwMode="auto">
          <a:xfrm>
            <a:off x="1446213" y="4337050"/>
            <a:ext cx="3390900" cy="2136775"/>
          </a:xfrm>
          <a:prstGeom prst="wedgeRectCallout">
            <a:avLst>
              <a:gd name="adj1" fmla="val 68023"/>
              <a:gd name="adj2" fmla="val -31722"/>
            </a:avLst>
          </a:prstGeom>
          <a:solidFill>
            <a:schemeClr val="accent1"/>
          </a:solidFill>
          <a:ln w="9525">
            <a:solidFill>
              <a:schemeClr val="tx1"/>
            </a:solidFill>
            <a:miter lim="800000"/>
            <a:headEnd/>
            <a:tailEnd/>
          </a:ln>
        </p:spPr>
        <p:txBody>
          <a:bodyPr/>
          <a:lstStyle/>
          <a:p>
            <a:pPr marL="342900" indent="-342900" eaLnBrk="0" hangingPunct="0">
              <a:buFontTx/>
              <a:buAutoNum type="arabicParenR"/>
            </a:pPr>
            <a:r>
              <a:rPr lang="en-CA" sz="1600" b="1">
                <a:latin typeface="Times New Roman" pitchFamily="18" charset="0"/>
                <a:cs typeface="Times New Roman" pitchFamily="18" charset="0"/>
              </a:rPr>
              <a:t>Each Service uses GemFire API to get all local keys and publish it to SSM</a:t>
            </a:r>
          </a:p>
          <a:p>
            <a:pPr marL="342900" indent="-342900" eaLnBrk="0" hangingPunct="0">
              <a:buFontTx/>
              <a:buAutoNum type="arabicParenR"/>
            </a:pPr>
            <a:r>
              <a:rPr lang="en-CA" sz="1600" b="1">
                <a:latin typeface="Times New Roman" pitchFamily="18" charset="0"/>
                <a:cs typeface="Times New Roman" pitchFamily="18" charset="0"/>
              </a:rPr>
              <a:t>Register a call-back for local Cache Events in GemFire </a:t>
            </a:r>
          </a:p>
          <a:p>
            <a:pPr marL="342900" indent="-342900" eaLnBrk="0" hangingPunct="0">
              <a:buFontTx/>
              <a:buAutoNum type="arabicParenR"/>
            </a:pPr>
            <a:r>
              <a:rPr lang="en-CA" sz="1600" b="1">
                <a:latin typeface="Times New Roman" pitchFamily="18" charset="0"/>
                <a:cs typeface="Times New Roman" pitchFamily="18" charset="0"/>
              </a:rPr>
              <a:t>On the call-back invocation, it publishes any added, updated or removed key to SSM</a:t>
            </a:r>
          </a:p>
          <a:p>
            <a:pPr marL="342900" indent="-342900" algn="ctr" eaLnBrk="0" hangingPunct="0">
              <a:buFontTx/>
              <a:buAutoNum type="arabicParenR"/>
            </a:pPr>
            <a:endParaRPr lang="en-US" sz="1400" b="1">
              <a:latin typeface="Times New Roman" pitchFamily="18" charset="0"/>
              <a:cs typeface="Times New Roman" pitchFamily="18" charset="0"/>
            </a:endParaRPr>
          </a:p>
        </p:txBody>
      </p:sp>
      <p:cxnSp>
        <p:nvCxnSpPr>
          <p:cNvPr id="28697" name="AutoShape 23"/>
          <p:cNvCxnSpPr>
            <a:cxnSpLocks noChangeShapeType="1"/>
            <a:endCxn id="28678" idx="3"/>
          </p:cNvCxnSpPr>
          <p:nvPr/>
        </p:nvCxnSpPr>
        <p:spPr bwMode="auto">
          <a:xfrm flipH="1">
            <a:off x="4232275" y="1728788"/>
            <a:ext cx="1290638" cy="1460500"/>
          </a:xfrm>
          <a:prstGeom prst="straightConnector1">
            <a:avLst/>
          </a:prstGeom>
          <a:noFill/>
          <a:ln w="9525">
            <a:solidFill>
              <a:srgbClr val="0000FF"/>
            </a:solidFill>
            <a:prstDash val="dash"/>
            <a:round/>
            <a:headEnd/>
            <a:tailEnd type="triangle" w="med" len="med"/>
          </a:ln>
        </p:spPr>
      </p:cxnSp>
      <p:cxnSp>
        <p:nvCxnSpPr>
          <p:cNvPr id="28698" name="AutoShape 24"/>
          <p:cNvCxnSpPr>
            <a:cxnSpLocks noChangeShapeType="1"/>
            <a:stCxn id="28686" idx="1"/>
            <a:endCxn id="28678" idx="3"/>
          </p:cNvCxnSpPr>
          <p:nvPr/>
        </p:nvCxnSpPr>
        <p:spPr bwMode="auto">
          <a:xfrm flipH="1">
            <a:off x="4232275" y="2778125"/>
            <a:ext cx="1350963" cy="411163"/>
          </a:xfrm>
          <a:prstGeom prst="straightConnector1">
            <a:avLst/>
          </a:prstGeom>
          <a:noFill/>
          <a:ln w="9525">
            <a:solidFill>
              <a:srgbClr val="0000FF"/>
            </a:solidFill>
            <a:prstDash val="dash"/>
            <a:round/>
            <a:headEnd/>
            <a:tailEnd type="triangle" w="med" len="med"/>
          </a:ln>
        </p:spPr>
      </p:cxnSp>
      <p:cxnSp>
        <p:nvCxnSpPr>
          <p:cNvPr id="28699" name="AutoShape 25"/>
          <p:cNvCxnSpPr>
            <a:cxnSpLocks noChangeShapeType="1"/>
            <a:stCxn id="28687" idx="1"/>
            <a:endCxn id="28678" idx="3"/>
          </p:cNvCxnSpPr>
          <p:nvPr/>
        </p:nvCxnSpPr>
        <p:spPr bwMode="auto">
          <a:xfrm flipH="1" flipV="1">
            <a:off x="4232275" y="3189288"/>
            <a:ext cx="1308100" cy="909637"/>
          </a:xfrm>
          <a:prstGeom prst="straightConnector1">
            <a:avLst/>
          </a:prstGeom>
          <a:noFill/>
          <a:ln w="9525">
            <a:solidFill>
              <a:srgbClr val="0000FF"/>
            </a:solidFill>
            <a:prstDash val="dash"/>
            <a:round/>
            <a:headEnd/>
            <a:tailEnd type="triangle" w="med" len="med"/>
          </a:ln>
        </p:spPr>
      </p:cxnSp>
      <p:sp>
        <p:nvSpPr>
          <p:cNvPr id="28700" name="Text Box 26"/>
          <p:cNvSpPr txBox="1">
            <a:spLocks noChangeArrowheads="1"/>
          </p:cNvSpPr>
          <p:nvPr/>
        </p:nvSpPr>
        <p:spPr bwMode="auto">
          <a:xfrm>
            <a:off x="4037013" y="1331913"/>
            <a:ext cx="1584325" cy="641350"/>
          </a:xfrm>
          <a:prstGeom prst="rect">
            <a:avLst/>
          </a:prstGeom>
          <a:noFill/>
          <a:ln w="9525">
            <a:noFill/>
            <a:miter lim="800000"/>
            <a:headEnd/>
            <a:tailEnd/>
          </a:ln>
        </p:spPr>
        <p:txBody>
          <a:bodyPr>
            <a:spAutoFit/>
          </a:bodyPr>
          <a:lstStyle/>
          <a:p>
            <a:r>
              <a:rPr lang="en-CA" b="1"/>
              <a:t>Publish local keys</a:t>
            </a:r>
            <a:endParaRPr lang="en-US" b="1"/>
          </a:p>
        </p:txBody>
      </p:sp>
      <p:sp>
        <p:nvSpPr>
          <p:cNvPr id="28701" name="AutoShape 27"/>
          <p:cNvSpPr>
            <a:spLocks noChangeArrowheads="1"/>
          </p:cNvSpPr>
          <p:nvPr/>
        </p:nvSpPr>
        <p:spPr bwMode="auto">
          <a:xfrm flipH="1">
            <a:off x="5710238" y="4943475"/>
            <a:ext cx="1047750" cy="366713"/>
          </a:xfrm>
          <a:custGeom>
            <a:avLst/>
            <a:gdLst>
              <a:gd name="T0" fmla="*/ 748414 w 21600"/>
              <a:gd name="T1" fmla="*/ 0 h 21600"/>
              <a:gd name="T2" fmla="*/ 449029 w 21600"/>
              <a:gd name="T3" fmla="*/ 103172 h 21600"/>
              <a:gd name="T4" fmla="*/ 294777 w 21600"/>
              <a:gd name="T5" fmla="*/ 157160 h 21600"/>
              <a:gd name="T6" fmla="*/ 0 w 21600"/>
              <a:gd name="T7" fmla="*/ 261945 h 21600"/>
              <a:gd name="T8" fmla="*/ 294777 w 21600"/>
              <a:gd name="T9" fmla="*/ 366713 h 21600"/>
              <a:gd name="T10" fmla="*/ 546625 w 21600"/>
              <a:gd name="T11" fmla="*/ 279466 h 21600"/>
              <a:gd name="T12" fmla="*/ 798473 w 21600"/>
              <a:gd name="T13" fmla="*/ 191319 h 21600"/>
              <a:gd name="T14" fmla="*/ 1047750 w 21600"/>
              <a:gd name="T15" fmla="*/ 103172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1017 w 21600"/>
              <a:gd name="T25" fmla="*/ 14396 h 21600"/>
              <a:gd name="T26" fmla="*/ 16461 w 21600"/>
              <a:gd name="T27" fmla="*/ 1646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077"/>
                </a:lnTo>
                <a:lnTo>
                  <a:pt x="14396" y="6077"/>
                </a:lnTo>
                <a:lnTo>
                  <a:pt x="14396" y="14396"/>
                </a:lnTo>
                <a:lnTo>
                  <a:pt x="6077" y="14396"/>
                </a:lnTo>
                <a:lnTo>
                  <a:pt x="6077" y="9257"/>
                </a:lnTo>
                <a:lnTo>
                  <a:pt x="0" y="15429"/>
                </a:lnTo>
                <a:lnTo>
                  <a:pt x="6077" y="21600"/>
                </a:lnTo>
                <a:lnTo>
                  <a:pt x="6077" y="16461"/>
                </a:lnTo>
                <a:lnTo>
                  <a:pt x="16461" y="16461"/>
                </a:lnTo>
                <a:lnTo>
                  <a:pt x="16461" y="6077"/>
                </a:lnTo>
                <a:lnTo>
                  <a:pt x="21600" y="6077"/>
                </a:lnTo>
                <a:close/>
              </a:path>
            </a:pathLst>
          </a:custGeom>
          <a:solidFill>
            <a:srgbClr val="3366FF"/>
          </a:solidFill>
          <a:ln w="9525">
            <a:solidFill>
              <a:schemeClr val="tx1"/>
            </a:solidFill>
            <a:miter lim="800000"/>
            <a:headEnd/>
            <a:tailEnd/>
          </a:ln>
        </p:spPr>
        <p:txBody>
          <a:bodyPr wrap="none" anchor="ctr"/>
          <a:lstStyle/>
          <a:p>
            <a:endParaRPr lang="en-US"/>
          </a:p>
        </p:txBody>
      </p:sp>
      <p:sp>
        <p:nvSpPr>
          <p:cNvPr id="28702" name="AutoShape 28"/>
          <p:cNvSpPr>
            <a:spLocks noChangeArrowheads="1"/>
          </p:cNvSpPr>
          <p:nvPr/>
        </p:nvSpPr>
        <p:spPr bwMode="auto">
          <a:xfrm flipH="1">
            <a:off x="5718175" y="3594100"/>
            <a:ext cx="1047750" cy="366713"/>
          </a:xfrm>
          <a:custGeom>
            <a:avLst/>
            <a:gdLst>
              <a:gd name="T0" fmla="*/ 748414 w 21600"/>
              <a:gd name="T1" fmla="*/ 0 h 21600"/>
              <a:gd name="T2" fmla="*/ 449029 w 21600"/>
              <a:gd name="T3" fmla="*/ 103172 h 21600"/>
              <a:gd name="T4" fmla="*/ 294777 w 21600"/>
              <a:gd name="T5" fmla="*/ 157160 h 21600"/>
              <a:gd name="T6" fmla="*/ 0 w 21600"/>
              <a:gd name="T7" fmla="*/ 261945 h 21600"/>
              <a:gd name="T8" fmla="*/ 294777 w 21600"/>
              <a:gd name="T9" fmla="*/ 366713 h 21600"/>
              <a:gd name="T10" fmla="*/ 546625 w 21600"/>
              <a:gd name="T11" fmla="*/ 279466 h 21600"/>
              <a:gd name="T12" fmla="*/ 798473 w 21600"/>
              <a:gd name="T13" fmla="*/ 191319 h 21600"/>
              <a:gd name="T14" fmla="*/ 1047750 w 21600"/>
              <a:gd name="T15" fmla="*/ 103172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1017 w 21600"/>
              <a:gd name="T25" fmla="*/ 14396 h 21600"/>
              <a:gd name="T26" fmla="*/ 16461 w 21600"/>
              <a:gd name="T27" fmla="*/ 1646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077"/>
                </a:lnTo>
                <a:lnTo>
                  <a:pt x="14396" y="6077"/>
                </a:lnTo>
                <a:lnTo>
                  <a:pt x="14396" y="14396"/>
                </a:lnTo>
                <a:lnTo>
                  <a:pt x="6077" y="14396"/>
                </a:lnTo>
                <a:lnTo>
                  <a:pt x="6077" y="9257"/>
                </a:lnTo>
                <a:lnTo>
                  <a:pt x="0" y="15429"/>
                </a:lnTo>
                <a:lnTo>
                  <a:pt x="6077" y="21600"/>
                </a:lnTo>
                <a:lnTo>
                  <a:pt x="6077" y="16461"/>
                </a:lnTo>
                <a:lnTo>
                  <a:pt x="16461" y="16461"/>
                </a:lnTo>
                <a:lnTo>
                  <a:pt x="16461" y="6077"/>
                </a:lnTo>
                <a:lnTo>
                  <a:pt x="21600" y="6077"/>
                </a:lnTo>
                <a:close/>
              </a:path>
            </a:pathLst>
          </a:custGeom>
          <a:solidFill>
            <a:srgbClr val="3366FF"/>
          </a:solidFill>
          <a:ln w="9525">
            <a:solidFill>
              <a:schemeClr val="tx1"/>
            </a:solidFill>
            <a:miter lim="800000"/>
            <a:headEnd/>
            <a:tailEnd/>
          </a:ln>
        </p:spPr>
        <p:txBody>
          <a:bodyPr wrap="none" anchor="ctr"/>
          <a:lstStyle/>
          <a:p>
            <a:endParaRPr lang="en-US"/>
          </a:p>
        </p:txBody>
      </p:sp>
      <p:sp>
        <p:nvSpPr>
          <p:cNvPr id="28703" name="AutoShape 29"/>
          <p:cNvSpPr>
            <a:spLocks noChangeArrowheads="1"/>
          </p:cNvSpPr>
          <p:nvPr/>
        </p:nvSpPr>
        <p:spPr bwMode="auto">
          <a:xfrm flipH="1">
            <a:off x="5718175" y="2236788"/>
            <a:ext cx="1047750" cy="366712"/>
          </a:xfrm>
          <a:custGeom>
            <a:avLst/>
            <a:gdLst>
              <a:gd name="T0" fmla="*/ 748414 w 21600"/>
              <a:gd name="T1" fmla="*/ 0 h 21600"/>
              <a:gd name="T2" fmla="*/ 449029 w 21600"/>
              <a:gd name="T3" fmla="*/ 103172 h 21600"/>
              <a:gd name="T4" fmla="*/ 294777 w 21600"/>
              <a:gd name="T5" fmla="*/ 157160 h 21600"/>
              <a:gd name="T6" fmla="*/ 0 w 21600"/>
              <a:gd name="T7" fmla="*/ 261944 h 21600"/>
              <a:gd name="T8" fmla="*/ 294777 w 21600"/>
              <a:gd name="T9" fmla="*/ 366712 h 21600"/>
              <a:gd name="T10" fmla="*/ 546625 w 21600"/>
              <a:gd name="T11" fmla="*/ 279465 h 21600"/>
              <a:gd name="T12" fmla="*/ 798473 w 21600"/>
              <a:gd name="T13" fmla="*/ 191318 h 21600"/>
              <a:gd name="T14" fmla="*/ 1047750 w 21600"/>
              <a:gd name="T15" fmla="*/ 103172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1017 w 21600"/>
              <a:gd name="T25" fmla="*/ 14396 h 21600"/>
              <a:gd name="T26" fmla="*/ 16461 w 21600"/>
              <a:gd name="T27" fmla="*/ 1646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077"/>
                </a:lnTo>
                <a:lnTo>
                  <a:pt x="14396" y="6077"/>
                </a:lnTo>
                <a:lnTo>
                  <a:pt x="14396" y="14396"/>
                </a:lnTo>
                <a:lnTo>
                  <a:pt x="6077" y="14396"/>
                </a:lnTo>
                <a:lnTo>
                  <a:pt x="6077" y="9257"/>
                </a:lnTo>
                <a:lnTo>
                  <a:pt x="0" y="15429"/>
                </a:lnTo>
                <a:lnTo>
                  <a:pt x="6077" y="21600"/>
                </a:lnTo>
                <a:lnTo>
                  <a:pt x="6077" y="16461"/>
                </a:lnTo>
                <a:lnTo>
                  <a:pt x="16461" y="16461"/>
                </a:lnTo>
                <a:lnTo>
                  <a:pt x="16461" y="6077"/>
                </a:lnTo>
                <a:lnTo>
                  <a:pt x="21600" y="6077"/>
                </a:lnTo>
                <a:close/>
              </a:path>
            </a:pathLst>
          </a:custGeom>
          <a:solidFill>
            <a:srgbClr val="3366FF"/>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41" name="Picture 3" descr="graph1"/>
          <p:cNvPicPr>
            <a:picLocks noChangeAspect="1" noChangeArrowheads="1"/>
          </p:cNvPicPr>
          <p:nvPr/>
        </p:nvPicPr>
        <p:blipFill>
          <a:blip r:embed="rId3" cstate="print"/>
          <a:srcRect/>
          <a:stretch>
            <a:fillRect/>
          </a:stretch>
        </p:blipFill>
        <p:spPr bwMode="auto">
          <a:xfrm>
            <a:off x="500063" y="1106488"/>
            <a:ext cx="7959725" cy="2895600"/>
          </a:xfrm>
          <a:prstGeom prst="rect">
            <a:avLst/>
          </a:prstGeom>
          <a:noFill/>
          <a:ln w="9525">
            <a:noFill/>
            <a:miter lim="800000"/>
            <a:headEnd/>
            <a:tailEnd/>
          </a:ln>
        </p:spPr>
      </p:pic>
      <p:pic>
        <p:nvPicPr>
          <p:cNvPr id="368642" name="Picture 4" descr="graph2"/>
          <p:cNvPicPr>
            <a:picLocks noChangeAspect="1" noChangeArrowheads="1"/>
          </p:cNvPicPr>
          <p:nvPr/>
        </p:nvPicPr>
        <p:blipFill>
          <a:blip r:embed="rId4" cstate="print"/>
          <a:srcRect/>
          <a:stretch>
            <a:fillRect/>
          </a:stretch>
        </p:blipFill>
        <p:spPr bwMode="auto">
          <a:xfrm>
            <a:off x="546100" y="3929063"/>
            <a:ext cx="7958138" cy="2786062"/>
          </a:xfrm>
          <a:prstGeom prst="rect">
            <a:avLst/>
          </a:prstGeom>
          <a:noFill/>
          <a:ln w="9525">
            <a:noFill/>
            <a:miter lim="800000"/>
            <a:headEnd/>
            <a:tailEnd/>
          </a:ln>
        </p:spPr>
      </p:pic>
      <p:sp>
        <p:nvSpPr>
          <p:cNvPr id="368643" name="Rectangle 5"/>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pPr algn="l"/>
            <a:r>
              <a:rPr lang="en-CA" sz="2800" b="1" dirty="0" smtClean="0"/>
              <a:t>Tier1 Use Case - </a:t>
            </a:r>
            <a:r>
              <a:rPr lang="en-US" sz="2800" b="1" dirty="0" smtClean="0"/>
              <a:t>Test Results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Forrester_2009_PowerPoint">
  <a:themeElements>
    <a:clrScheme name="">
      <a:dk1>
        <a:srgbClr val="000000"/>
      </a:dk1>
      <a:lt1>
        <a:srgbClr val="FFFFFF"/>
      </a:lt1>
      <a:dk2>
        <a:srgbClr val="2D4873"/>
      </a:dk2>
      <a:lt2>
        <a:srgbClr val="0F2A55"/>
      </a:lt2>
      <a:accent1>
        <a:srgbClr val="4B6691"/>
      </a:accent1>
      <a:accent2>
        <a:srgbClr val="6984AF"/>
      </a:accent2>
      <a:accent3>
        <a:srgbClr val="FFFFFF"/>
      </a:accent3>
      <a:accent4>
        <a:srgbClr val="000000"/>
      </a:accent4>
      <a:accent5>
        <a:srgbClr val="B1B8C7"/>
      </a:accent5>
      <a:accent6>
        <a:srgbClr val="5E779E"/>
      </a:accent6>
      <a:hlink>
        <a:srgbClr val="87A2CD"/>
      </a:hlink>
      <a:folHlink>
        <a:srgbClr val="A5C0EB"/>
      </a:folHlink>
    </a:clrScheme>
    <a:fontScheme name="Forrester_2008_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Forrester_2008_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rrester_2008_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rrester_2008_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rrester_2008_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rrester_2008_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rrester_2008_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rrester_2008_PowerPo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rrester_2008_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rrester_2008_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rrester_2008_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rrester_2008_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rrester_2008_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orrester_2008_PowerPoint 13">
        <a:dk1>
          <a:srgbClr val="000000"/>
        </a:dk1>
        <a:lt1>
          <a:srgbClr val="FFFFFF"/>
        </a:lt1>
        <a:dk2>
          <a:srgbClr val="009CC7"/>
        </a:dk2>
        <a:lt2>
          <a:srgbClr val="4D8575"/>
        </a:lt2>
        <a:accent1>
          <a:srgbClr val="FF6600"/>
        </a:accent1>
        <a:accent2>
          <a:srgbClr val="61AE40"/>
        </a:accent2>
        <a:accent3>
          <a:srgbClr val="FFFFFF"/>
        </a:accent3>
        <a:accent4>
          <a:srgbClr val="000000"/>
        </a:accent4>
        <a:accent5>
          <a:srgbClr val="FFB8AA"/>
        </a:accent5>
        <a:accent6>
          <a:srgbClr val="579D39"/>
        </a:accent6>
        <a:hlink>
          <a:srgbClr val="3B65B1"/>
        </a:hlink>
        <a:folHlink>
          <a:srgbClr val="663399"/>
        </a:folHlink>
      </a:clrScheme>
      <a:clrMap bg1="lt1" tx1="dk1" bg2="lt2" tx2="dk2" accent1="accent1" accent2="accent2" accent3="accent3" accent4="accent4" accent5="accent5" accent6="accent6" hlink="hlink" folHlink="folHlink"/>
    </a:extraClrScheme>
    <a:extraClrScheme>
      <a:clrScheme name="Forrester_2008_PowerPoint 14">
        <a:dk1>
          <a:srgbClr val="000000"/>
        </a:dk1>
        <a:lt1>
          <a:srgbClr val="FFFFFF"/>
        </a:lt1>
        <a:dk2>
          <a:srgbClr val="377A5F"/>
        </a:dk2>
        <a:lt2>
          <a:srgbClr val="23654B"/>
        </a:lt2>
        <a:accent1>
          <a:srgbClr val="4B8D69"/>
        </a:accent1>
        <a:accent2>
          <a:srgbClr val="5FA17D"/>
        </a:accent2>
        <a:accent3>
          <a:srgbClr val="FFFFFF"/>
        </a:accent3>
        <a:accent4>
          <a:srgbClr val="000000"/>
        </a:accent4>
        <a:accent5>
          <a:srgbClr val="B1C5B9"/>
        </a:accent5>
        <a:accent6>
          <a:srgbClr val="559171"/>
        </a:accent6>
        <a:hlink>
          <a:srgbClr val="73B591"/>
        </a:hlink>
        <a:folHlink>
          <a:srgbClr val="87C9A5"/>
        </a:folHlink>
      </a:clrScheme>
      <a:clrMap bg1="lt1" tx1="dk1" bg2="lt2" tx2="dk2" accent1="accent1" accent2="accent2" accent3="accent3" accent4="accent4" accent5="accent5" accent6="accent6" hlink="hlink" folHlink="folHlink"/>
    </a:extraClrScheme>
    <a:extraClrScheme>
      <a:clrScheme name="Forrester_2008_PowerPoint 15">
        <a:dk1>
          <a:srgbClr val="000000"/>
        </a:dk1>
        <a:lt1>
          <a:srgbClr val="FFFFFF"/>
        </a:lt1>
        <a:dk2>
          <a:srgbClr val="377A5F"/>
        </a:dk2>
        <a:lt2>
          <a:srgbClr val="6A9D2E"/>
        </a:lt2>
        <a:accent1>
          <a:srgbClr val="4B8D69"/>
        </a:accent1>
        <a:accent2>
          <a:srgbClr val="93BB38"/>
        </a:accent2>
        <a:accent3>
          <a:srgbClr val="FFFFFF"/>
        </a:accent3>
        <a:accent4>
          <a:srgbClr val="000000"/>
        </a:accent4>
        <a:accent5>
          <a:srgbClr val="B1C5B9"/>
        </a:accent5>
        <a:accent6>
          <a:srgbClr val="85A932"/>
        </a:accent6>
        <a:hlink>
          <a:srgbClr val="73B591"/>
        </a:hlink>
        <a:folHlink>
          <a:srgbClr val="87C9A5"/>
        </a:folHlink>
      </a:clrScheme>
      <a:clrMap bg1="lt1" tx1="dk1" bg2="lt2" tx2="dk2" accent1="accent1" accent2="accent2" accent3="accent3" accent4="accent4" accent5="accent5" accent6="accent6" hlink="hlink" folHlink="folHlink"/>
    </a:extraClrScheme>
    <a:extraClrScheme>
      <a:clrScheme name="Forrester_2008_PowerPoint 16">
        <a:dk1>
          <a:srgbClr val="000000"/>
        </a:dk1>
        <a:lt1>
          <a:srgbClr val="FFFFFF"/>
        </a:lt1>
        <a:dk2>
          <a:srgbClr val="377A5F"/>
        </a:dk2>
        <a:lt2>
          <a:srgbClr val="588226"/>
        </a:lt2>
        <a:accent1>
          <a:srgbClr val="4B8D69"/>
        </a:accent1>
        <a:accent2>
          <a:srgbClr val="93BB38"/>
        </a:accent2>
        <a:accent3>
          <a:srgbClr val="FFFFFF"/>
        </a:accent3>
        <a:accent4>
          <a:srgbClr val="000000"/>
        </a:accent4>
        <a:accent5>
          <a:srgbClr val="B1C5B9"/>
        </a:accent5>
        <a:accent6>
          <a:srgbClr val="85A932"/>
        </a:accent6>
        <a:hlink>
          <a:srgbClr val="73B591"/>
        </a:hlink>
        <a:folHlink>
          <a:srgbClr val="87C9A5"/>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eta_PowerPointTemplate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SAS_theme2">
  <a:themeElements>
    <a:clrScheme name="SAS Presentation Master">
      <a:dk1>
        <a:srgbClr val="292929"/>
      </a:dk1>
      <a:lt1>
        <a:srgbClr val="FFFFFF"/>
      </a:lt1>
      <a:dk2>
        <a:srgbClr val="292929"/>
      </a:dk2>
      <a:lt2>
        <a:srgbClr val="808080"/>
      </a:lt2>
      <a:accent1>
        <a:srgbClr val="007DC3"/>
      </a:accent1>
      <a:accent2>
        <a:srgbClr val="00539B"/>
      </a:accent2>
      <a:accent3>
        <a:srgbClr val="003B76"/>
      </a:accent3>
      <a:accent4>
        <a:srgbClr val="97C0E6"/>
      </a:accent4>
      <a:accent5>
        <a:srgbClr val="B0B7BB"/>
      </a:accent5>
      <a:accent6>
        <a:srgbClr val="FFDF4F"/>
      </a:accent6>
      <a:hlink>
        <a:srgbClr val="0071B0"/>
      </a:hlink>
      <a:folHlink>
        <a:srgbClr val="BCBCBC"/>
      </a:folHlink>
    </a:clrScheme>
    <a:fontScheme name="SAS_Presentation_Template_External_Audienc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defRPr kumimoji="0" lang="en-US" sz="1400" b="0" i="0" u="none" strike="noStrike" cap="none" normalizeH="0" baseline="0" smtClean="0">
            <a:ln>
              <a:noFill/>
            </a:ln>
            <a:solidFill>
              <a:srgbClr val="292929"/>
            </a:solidFill>
            <a:effectLst/>
            <a:latin typeface="Arial" charset="0"/>
          </a:defRPr>
        </a:defPPr>
      </a:lstStyle>
    </a:spDef>
    <a:lnDef>
      <a:spPr bwMode="auto">
        <a:ln>
          <a:headEnd type="triangle"/>
          <a:tailEnd type="triangle"/>
        </a:ln>
      </a:spPr>
      <a:bodyPr/>
      <a:lstStyle/>
      <a:style>
        <a:lnRef idx="3">
          <a:schemeClr val="dk1"/>
        </a:lnRef>
        <a:fillRef idx="0">
          <a:schemeClr val="dk1"/>
        </a:fillRef>
        <a:effectRef idx="2">
          <a:schemeClr val="dk1"/>
        </a:effectRef>
        <a:fontRef idx="minor">
          <a:schemeClr val="tx1"/>
        </a:fontRef>
      </a:style>
    </a:lnDef>
  </a:objectDefaults>
  <a:extraClrSchemeLst>
    <a:extraClrScheme>
      <a:clrScheme name="SAS_theme2 1">
        <a:dk1>
          <a:srgbClr val="292929"/>
        </a:dk1>
        <a:lt1>
          <a:srgbClr val="FFFFFF"/>
        </a:lt1>
        <a:dk2>
          <a:srgbClr val="292929"/>
        </a:dk2>
        <a:lt2>
          <a:srgbClr val="808080"/>
        </a:lt2>
        <a:accent1>
          <a:srgbClr val="007DC3"/>
        </a:accent1>
        <a:accent2>
          <a:srgbClr val="00539B"/>
        </a:accent2>
        <a:accent3>
          <a:srgbClr val="FFFFFF"/>
        </a:accent3>
        <a:accent4>
          <a:srgbClr val="212121"/>
        </a:accent4>
        <a:accent5>
          <a:srgbClr val="AABFDE"/>
        </a:accent5>
        <a:accent6>
          <a:srgbClr val="004A8C"/>
        </a:accent6>
        <a:hlink>
          <a:srgbClr val="0071B0"/>
        </a:hlink>
        <a:folHlink>
          <a:srgbClr val="BCBCB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Forrester_2009_PowerPoint">
  <a:themeElements>
    <a:clrScheme name="">
      <a:dk1>
        <a:srgbClr val="000000"/>
      </a:dk1>
      <a:lt1>
        <a:srgbClr val="FFFFFF"/>
      </a:lt1>
      <a:dk2>
        <a:srgbClr val="2D4873"/>
      </a:dk2>
      <a:lt2>
        <a:srgbClr val="0F2A55"/>
      </a:lt2>
      <a:accent1>
        <a:srgbClr val="4B6691"/>
      </a:accent1>
      <a:accent2>
        <a:srgbClr val="6984AF"/>
      </a:accent2>
      <a:accent3>
        <a:srgbClr val="FFFFFF"/>
      </a:accent3>
      <a:accent4>
        <a:srgbClr val="000000"/>
      </a:accent4>
      <a:accent5>
        <a:srgbClr val="B1B8C7"/>
      </a:accent5>
      <a:accent6>
        <a:srgbClr val="5E779E"/>
      </a:accent6>
      <a:hlink>
        <a:srgbClr val="87A2CD"/>
      </a:hlink>
      <a:folHlink>
        <a:srgbClr val="A5C0EB"/>
      </a:folHlink>
    </a:clrScheme>
    <a:fontScheme name="Forrester_2008_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folHlink"/>
        </a:solidFill>
        <a:ln w="9525" cap="flat" cmpd="sng" algn="ctr">
          <a:no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Forrester_2008_PowerPoi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rrester_2008_PowerPoi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rrester_2008_PowerPoi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rrester_2008_PowerPoi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rrester_2008_PowerPoi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rrester_2008_PowerPoi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rrester_2008_PowerPoi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rrester_2008_PowerPoi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rrester_2008_PowerPoi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rrester_2008_PowerPoi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rrester_2008_PowerPoi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rrester_2008_PowerPoi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Forrester_2008_PowerPoint 13">
        <a:dk1>
          <a:srgbClr val="000000"/>
        </a:dk1>
        <a:lt1>
          <a:srgbClr val="FFFFFF"/>
        </a:lt1>
        <a:dk2>
          <a:srgbClr val="009CC7"/>
        </a:dk2>
        <a:lt2>
          <a:srgbClr val="4D8575"/>
        </a:lt2>
        <a:accent1>
          <a:srgbClr val="FF6600"/>
        </a:accent1>
        <a:accent2>
          <a:srgbClr val="61AE40"/>
        </a:accent2>
        <a:accent3>
          <a:srgbClr val="FFFFFF"/>
        </a:accent3>
        <a:accent4>
          <a:srgbClr val="000000"/>
        </a:accent4>
        <a:accent5>
          <a:srgbClr val="FFB8AA"/>
        </a:accent5>
        <a:accent6>
          <a:srgbClr val="579D39"/>
        </a:accent6>
        <a:hlink>
          <a:srgbClr val="3B65B1"/>
        </a:hlink>
        <a:folHlink>
          <a:srgbClr val="663399"/>
        </a:folHlink>
      </a:clrScheme>
      <a:clrMap bg1="lt1" tx1="dk1" bg2="lt2" tx2="dk2" accent1="accent1" accent2="accent2" accent3="accent3" accent4="accent4" accent5="accent5" accent6="accent6" hlink="hlink" folHlink="folHlink"/>
    </a:extraClrScheme>
    <a:extraClrScheme>
      <a:clrScheme name="Forrester_2008_PowerPoint 14">
        <a:dk1>
          <a:srgbClr val="000000"/>
        </a:dk1>
        <a:lt1>
          <a:srgbClr val="FFFFFF"/>
        </a:lt1>
        <a:dk2>
          <a:srgbClr val="377A5F"/>
        </a:dk2>
        <a:lt2>
          <a:srgbClr val="23654B"/>
        </a:lt2>
        <a:accent1>
          <a:srgbClr val="4B8D69"/>
        </a:accent1>
        <a:accent2>
          <a:srgbClr val="5FA17D"/>
        </a:accent2>
        <a:accent3>
          <a:srgbClr val="FFFFFF"/>
        </a:accent3>
        <a:accent4>
          <a:srgbClr val="000000"/>
        </a:accent4>
        <a:accent5>
          <a:srgbClr val="B1C5B9"/>
        </a:accent5>
        <a:accent6>
          <a:srgbClr val="559171"/>
        </a:accent6>
        <a:hlink>
          <a:srgbClr val="73B591"/>
        </a:hlink>
        <a:folHlink>
          <a:srgbClr val="87C9A5"/>
        </a:folHlink>
      </a:clrScheme>
      <a:clrMap bg1="lt1" tx1="dk1" bg2="lt2" tx2="dk2" accent1="accent1" accent2="accent2" accent3="accent3" accent4="accent4" accent5="accent5" accent6="accent6" hlink="hlink" folHlink="folHlink"/>
    </a:extraClrScheme>
    <a:extraClrScheme>
      <a:clrScheme name="Forrester_2008_PowerPoint 15">
        <a:dk1>
          <a:srgbClr val="000000"/>
        </a:dk1>
        <a:lt1>
          <a:srgbClr val="FFFFFF"/>
        </a:lt1>
        <a:dk2>
          <a:srgbClr val="377A5F"/>
        </a:dk2>
        <a:lt2>
          <a:srgbClr val="6A9D2E"/>
        </a:lt2>
        <a:accent1>
          <a:srgbClr val="4B8D69"/>
        </a:accent1>
        <a:accent2>
          <a:srgbClr val="93BB38"/>
        </a:accent2>
        <a:accent3>
          <a:srgbClr val="FFFFFF"/>
        </a:accent3>
        <a:accent4>
          <a:srgbClr val="000000"/>
        </a:accent4>
        <a:accent5>
          <a:srgbClr val="B1C5B9"/>
        </a:accent5>
        <a:accent6>
          <a:srgbClr val="85A932"/>
        </a:accent6>
        <a:hlink>
          <a:srgbClr val="73B591"/>
        </a:hlink>
        <a:folHlink>
          <a:srgbClr val="87C9A5"/>
        </a:folHlink>
      </a:clrScheme>
      <a:clrMap bg1="lt1" tx1="dk1" bg2="lt2" tx2="dk2" accent1="accent1" accent2="accent2" accent3="accent3" accent4="accent4" accent5="accent5" accent6="accent6" hlink="hlink" folHlink="folHlink"/>
    </a:extraClrScheme>
    <a:extraClrScheme>
      <a:clrScheme name="Forrester_2008_PowerPoint 16">
        <a:dk1>
          <a:srgbClr val="000000"/>
        </a:dk1>
        <a:lt1>
          <a:srgbClr val="FFFFFF"/>
        </a:lt1>
        <a:dk2>
          <a:srgbClr val="377A5F"/>
        </a:dk2>
        <a:lt2>
          <a:srgbClr val="588226"/>
        </a:lt2>
        <a:accent1>
          <a:srgbClr val="4B8D69"/>
        </a:accent1>
        <a:accent2>
          <a:srgbClr val="93BB38"/>
        </a:accent2>
        <a:accent3>
          <a:srgbClr val="FFFFFF"/>
        </a:accent3>
        <a:accent4>
          <a:srgbClr val="000000"/>
        </a:accent4>
        <a:accent5>
          <a:srgbClr val="B1C5B9"/>
        </a:accent5>
        <a:accent6>
          <a:srgbClr val="85A932"/>
        </a:accent6>
        <a:hlink>
          <a:srgbClr val="73B591"/>
        </a:hlink>
        <a:folHlink>
          <a:srgbClr val="87C9A5"/>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6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_Presentation Divider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_Presentation Divider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Title Slid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8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9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0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1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2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3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_Beta_PowerPointTemplate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4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5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4_Presentation Divider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entation Divider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New Platform Green">
  <a:themeElements>
    <a:clrScheme name="Platform">
      <a:dk1>
        <a:sysClr val="windowText" lastClr="000000"/>
      </a:dk1>
      <a:lt1>
        <a:sysClr val="window" lastClr="FFFFFF"/>
      </a:lt1>
      <a:dk2>
        <a:srgbClr val="73C167"/>
      </a:dk2>
      <a:lt2>
        <a:srgbClr val="B9E0B2"/>
      </a:lt2>
      <a:accent1>
        <a:srgbClr val="73C167"/>
      </a:accent1>
      <a:accent2>
        <a:srgbClr val="B9E0B2"/>
      </a:accent2>
      <a:accent3>
        <a:srgbClr val="E86D1F"/>
      </a:accent3>
      <a:accent4>
        <a:srgbClr val="00A8CB"/>
      </a:accent4>
      <a:accent5>
        <a:srgbClr val="FAC08F"/>
      </a:accent5>
      <a:accent6>
        <a:srgbClr val="92CDDC"/>
      </a:accent6>
      <a:hlink>
        <a:srgbClr val="73C167"/>
      </a:hlink>
      <a:folHlink>
        <a:srgbClr val="73C167"/>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1_New Platform Green">
  <a:themeElements>
    <a:clrScheme name="Platform">
      <a:dk1>
        <a:sysClr val="windowText" lastClr="000000"/>
      </a:dk1>
      <a:lt1>
        <a:sysClr val="window" lastClr="FFFFFF"/>
      </a:lt1>
      <a:dk2>
        <a:srgbClr val="73C167"/>
      </a:dk2>
      <a:lt2>
        <a:srgbClr val="B9E0B2"/>
      </a:lt2>
      <a:accent1>
        <a:srgbClr val="73C167"/>
      </a:accent1>
      <a:accent2>
        <a:srgbClr val="B9E0B2"/>
      </a:accent2>
      <a:accent3>
        <a:srgbClr val="E86D1F"/>
      </a:accent3>
      <a:accent4>
        <a:srgbClr val="00A8CB"/>
      </a:accent4>
      <a:accent5>
        <a:srgbClr val="FAC08F"/>
      </a:accent5>
      <a:accent6>
        <a:srgbClr val="92CDDC"/>
      </a:accent6>
      <a:hlink>
        <a:srgbClr val="73C167"/>
      </a:hlink>
      <a:folHlink>
        <a:srgbClr val="73C167"/>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5_Presentation Divider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6_Presentation Divider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6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17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7_Presentation Divider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8_Presentation Divider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18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9_Presentation Divider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19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10_Presentation Divider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2_New Platform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2_Beta_PowerPointTemplate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11_Presentation Divider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20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21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12_Presentation Divider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22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13_Presentation Divider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Presentation Divider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23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24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25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26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2007 Platfor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latform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Platform Main Slide">
  <a:themeElements>
    <a:clrScheme name="16_Platform Mai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6_Platform Main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Platform Mai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Platform Main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Platform Main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Platform Main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Platform Main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Platform Main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Platform Main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Platform Main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Platform Main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Platform Main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Platform Main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Platform Main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2007 Platform PowerPoint Template</Template>
  <TotalTime>24758</TotalTime>
  <Words>1821</Words>
  <Application>Microsoft Macintosh PowerPoint</Application>
  <PresentationFormat>On-screen Show (4:3)</PresentationFormat>
  <Paragraphs>347</Paragraphs>
  <Slides>17</Slides>
  <Notes>17</Notes>
  <HiddenSlides>0</HiddenSlides>
  <MMClips>0</MMClips>
  <ScaleCrop>false</ScaleCrop>
  <HeadingPairs>
    <vt:vector size="6" baseType="variant">
      <vt:variant>
        <vt:lpstr>Design Template</vt:lpstr>
      </vt:variant>
      <vt:variant>
        <vt:i4>53</vt:i4>
      </vt:variant>
      <vt:variant>
        <vt:lpstr>Embedded OLE Servers</vt:lpstr>
      </vt:variant>
      <vt:variant>
        <vt:i4>2</vt:i4>
      </vt:variant>
      <vt:variant>
        <vt:lpstr>Slide Titles</vt:lpstr>
      </vt:variant>
      <vt:variant>
        <vt:i4>17</vt:i4>
      </vt:variant>
    </vt:vector>
  </HeadingPairs>
  <TitlesOfParts>
    <vt:vector size="72" baseType="lpstr">
      <vt:lpstr>2007 Platform PowerPoint Template</vt:lpstr>
      <vt:lpstr>Presentation Title Slide </vt:lpstr>
      <vt:lpstr>Presentation Divider 1</vt:lpstr>
      <vt:lpstr>Custom Design</vt:lpstr>
      <vt:lpstr>1_Presentation Divider 1</vt:lpstr>
      <vt:lpstr>1_2007 Platform PowerPoint Template</vt:lpstr>
      <vt:lpstr>2_2007 Platform PowerPoint Template</vt:lpstr>
      <vt:lpstr>3_2007 Platform PowerPoint Template</vt:lpstr>
      <vt:lpstr>16_Platform Main Slide</vt:lpstr>
      <vt:lpstr>Forrester_2009_PowerPoint</vt:lpstr>
      <vt:lpstr>Beta_PowerPointTemplate2009</vt:lpstr>
      <vt:lpstr>4_2007 Platform PowerPoint Template</vt:lpstr>
      <vt:lpstr>SAS_theme2</vt:lpstr>
      <vt:lpstr>5_2007 Platform PowerPoint Template</vt:lpstr>
      <vt:lpstr>1_Forrester_2009_PowerPoint</vt:lpstr>
      <vt:lpstr>6_2007 Platform PowerPoint Template</vt:lpstr>
      <vt:lpstr>2_Presentation Divider 1</vt:lpstr>
      <vt:lpstr>3_Presentation Divider 1</vt:lpstr>
      <vt:lpstr>7_2007 Platform PowerPoint Template</vt:lpstr>
      <vt:lpstr>8_2007 Platform PowerPoint Template</vt:lpstr>
      <vt:lpstr>9_2007 Platform PowerPoint Template</vt:lpstr>
      <vt:lpstr>10_2007 Platform PowerPoint Template</vt:lpstr>
      <vt:lpstr>11_2007 Platform PowerPoint Template</vt:lpstr>
      <vt:lpstr>12_2007 Platform PowerPoint Template</vt:lpstr>
      <vt:lpstr>13_2007 Platform PowerPoint Template</vt:lpstr>
      <vt:lpstr>1_Beta_PowerPointTemplate2009</vt:lpstr>
      <vt:lpstr>14_2007 Platform PowerPoint Template</vt:lpstr>
      <vt:lpstr>15_2007 Platform PowerPoint Template</vt:lpstr>
      <vt:lpstr>4_Presentation Divider 1</vt:lpstr>
      <vt:lpstr>New Platform Green</vt:lpstr>
      <vt:lpstr>1_New Platform Green</vt:lpstr>
      <vt:lpstr>5_Presentation Divider 1</vt:lpstr>
      <vt:lpstr>6_Presentation Divider 1</vt:lpstr>
      <vt:lpstr>16_2007 Platform PowerPoint Template</vt:lpstr>
      <vt:lpstr>17_2007 Platform PowerPoint Template</vt:lpstr>
      <vt:lpstr>7_Presentation Divider 1</vt:lpstr>
      <vt:lpstr>8_Presentation Divider 1</vt:lpstr>
      <vt:lpstr>18_2007 Platform PowerPoint Template</vt:lpstr>
      <vt:lpstr>9_Presentation Divider 1</vt:lpstr>
      <vt:lpstr>19_2007 Platform PowerPoint Template</vt:lpstr>
      <vt:lpstr>10_Presentation Divider 1</vt:lpstr>
      <vt:lpstr>2_New Platform Green</vt:lpstr>
      <vt:lpstr>2_Beta_PowerPointTemplate2009</vt:lpstr>
      <vt:lpstr>11_Presentation Divider 1</vt:lpstr>
      <vt:lpstr>20_2007 Platform PowerPoint Template</vt:lpstr>
      <vt:lpstr>21_2007 Platform PowerPoint Template</vt:lpstr>
      <vt:lpstr>12_Presentation Divider 1</vt:lpstr>
      <vt:lpstr>22_2007 Platform PowerPoint Template</vt:lpstr>
      <vt:lpstr>13_Presentation Divider 1</vt:lpstr>
      <vt:lpstr>23_2007 Platform PowerPoint Template</vt:lpstr>
      <vt:lpstr>24_2007 Platform PowerPoint Template</vt:lpstr>
      <vt:lpstr>25_2007 Platform PowerPoint Template</vt:lpstr>
      <vt:lpstr>26_2007 Platform PowerPoint Template</vt:lpstr>
      <vt:lpstr>Bitmap Image</vt:lpstr>
      <vt:lpstr>Chart</vt:lpstr>
      <vt:lpstr>Data-Aware Scheduling</vt:lpstr>
      <vt:lpstr>Data Management Techniques</vt:lpstr>
      <vt:lpstr>Session/Task-level Data-aware Scheduling</vt:lpstr>
      <vt:lpstr>Case Study – DAS for Ibrix – Implementation</vt:lpstr>
      <vt:lpstr>Case Study – DAS for Ibrix – Test Results</vt:lpstr>
      <vt:lpstr>Case Study – DAS for Ibrix – Benefits</vt:lpstr>
      <vt:lpstr>Symphony DAS with GemFire (Plug-in approach)</vt:lpstr>
      <vt:lpstr>Symphony DAS with GemFire (Publishing API approach)</vt:lpstr>
      <vt:lpstr>Tier1 Use Case - Test Results</vt:lpstr>
      <vt:lpstr>Platform Technology Integration with Hadoop</vt:lpstr>
      <vt:lpstr>Hadoop Architecture Review</vt:lpstr>
      <vt:lpstr>Adding Management and Monitoring for Hadoop</vt:lpstr>
      <vt:lpstr>LSF Scheduler for Hadoop</vt:lpstr>
      <vt:lpstr>Symphony MapReduce architecture</vt:lpstr>
      <vt:lpstr>Scalability at Facebook</vt:lpstr>
      <vt:lpstr>HDFS Performance at Facebook</vt:lpstr>
      <vt:lpstr>Hadoop Scalability/Performance at Yahoo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55 pt Arial Bold Presentation Title</dc:title>
  <dc:creator>Duncan Craig</dc:creator>
  <cp:lastModifiedBy>Paul Muzio</cp:lastModifiedBy>
  <cp:revision>1481</cp:revision>
  <dcterms:created xsi:type="dcterms:W3CDTF">2010-09-15T00:36:13Z</dcterms:created>
  <dcterms:modified xsi:type="dcterms:W3CDTF">2010-09-15T00:36:37Z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0x0101007F17A3E151BC554A9AF2A186B2D6A2F1</vt:lpwstr>
  </property>
</Properties>
</file>